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8"/>
  </p:notes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 id="318" r:id="rId38"/>
    <p:sldId id="306" r:id="rId39"/>
    <p:sldId id="307" r:id="rId40"/>
    <p:sldId id="308" r:id="rId41"/>
    <p:sldId id="275" r:id="rId42"/>
    <p:sldId id="277" r:id="rId43"/>
    <p:sldId id="303" r:id="rId44"/>
    <p:sldId id="289" r:id="rId45"/>
    <p:sldId id="290" r:id="rId46"/>
    <p:sldId id="319" r:id="rId47"/>
    <p:sldId id="262" r:id="rId48"/>
    <p:sldId id="301" r:id="rId49"/>
    <p:sldId id="320" r:id="rId50"/>
    <p:sldId id="298" r:id="rId51"/>
    <p:sldId id="299" r:id="rId52"/>
    <p:sldId id="257" r:id="rId53"/>
    <p:sldId id="300" r:id="rId54"/>
    <p:sldId id="284" r:id="rId55"/>
    <p:sldId id="304" r:id="rId56"/>
    <p:sldId id="305"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BA8D97-14D4-42CB-84B2-772DB2C9B555}" v="8" dt="2025-06-24T19:51:19.4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2" tIns="46587" rIns="93172" bIns="46587"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2" tIns="46587" rIns="93172" bIns="46587" rtlCol="0"/>
          <a:lstStyle>
            <a:lvl1pPr algn="r">
              <a:defRPr sz="1200"/>
            </a:lvl1pPr>
          </a:lstStyle>
          <a:p>
            <a:fld id="{C0EB9A51-4A5E-4287-8F40-9FD97C0D3A4A}" type="datetimeFigureOut">
              <a:rPr lang="en-GB" smtClean="0"/>
              <a:t>01/07/2025</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2" tIns="46587" rIns="93172" bIns="46587"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2" tIns="46587" rIns="93172" bIns="465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8"/>
            <a:ext cx="3037840" cy="466433"/>
          </a:xfrm>
          <a:prstGeom prst="rect">
            <a:avLst/>
          </a:prstGeom>
        </p:spPr>
        <p:txBody>
          <a:bodyPr vert="horz" lIns="93172" tIns="46587" rIns="93172" bIns="46587"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2" tIns="46587" rIns="93172" bIns="46587" rtlCol="0" anchor="b"/>
          <a:lstStyle>
            <a:lvl1pPr algn="r">
              <a:defRPr sz="1200"/>
            </a:lvl1pPr>
          </a:lstStyle>
          <a:p>
            <a:fld id="{BDC44973-E770-4B25-893F-C244870FC398}" type="slidenum">
              <a:rPr lang="en-GB" smtClean="0"/>
              <a:t>‹#›</a:t>
            </a:fld>
            <a:endParaRPr lang="en-GB"/>
          </a:p>
        </p:txBody>
      </p:sp>
    </p:spTree>
    <p:extLst>
      <p:ext uri="{BB962C8B-B14F-4D97-AF65-F5344CB8AC3E}">
        <p14:creationId xmlns:p14="http://schemas.microsoft.com/office/powerpoint/2010/main" val="30000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a:t>
            </a:fld>
            <a:endParaRPr lang="en-GB">
              <a:solidFill>
                <a:prstClr val="black"/>
              </a:solidFill>
              <a:latin typeface="Calibri" panose="020F0502020204030204"/>
            </a:endParaRPr>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a:t>
            </a:fld>
            <a:endParaRPr lang="en-GB">
              <a:solidFill>
                <a:prstClr val="black"/>
              </a:solidFill>
              <a:latin typeface="Calibri" panose="020F0502020204030204"/>
            </a:endParaRPr>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5</a:t>
            </a:fld>
            <a:endParaRPr lang="en-GB">
              <a:solidFill>
                <a:prstClr val="black"/>
              </a:solidFill>
              <a:latin typeface="Calibri" panose="020F0502020204030204"/>
            </a:endParaRPr>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part of the Hail Mary is biblical, drawn from Gabriel’s greeting to Mary at the Annunciation and Elizabeth’s greeting at the Visitation. The second part of the prayer has its origins in 15th-century Italy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18</a:t>
            </a:fld>
            <a:endParaRPr lang="en-GB">
              <a:solidFill>
                <a:prstClr val="black"/>
              </a:solidFill>
              <a:latin typeface="Calibri" panose="020F0502020204030204"/>
            </a:endParaRPr>
          </a:p>
        </p:txBody>
      </p:sp>
    </p:spTree>
    <p:extLst>
      <p:ext uri="{BB962C8B-B14F-4D97-AF65-F5344CB8AC3E}">
        <p14:creationId xmlns:p14="http://schemas.microsoft.com/office/powerpoint/2010/main" val="113714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19</a:t>
            </a:fld>
            <a:endParaRPr lang="en-GB">
              <a:solidFill>
                <a:prstClr val="black"/>
              </a:solidFill>
              <a:latin typeface="Calibri" panose="020F0502020204030204"/>
            </a:endParaRPr>
          </a:p>
        </p:txBody>
      </p:sp>
    </p:spTree>
    <p:extLst>
      <p:ext uri="{BB962C8B-B14F-4D97-AF65-F5344CB8AC3E}">
        <p14:creationId xmlns:p14="http://schemas.microsoft.com/office/powerpoint/2010/main" val="18718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20</a:t>
            </a:fld>
            <a:endParaRPr lang="en-GB">
              <a:solidFill>
                <a:prstClr val="black"/>
              </a:solidFill>
              <a:latin typeface="Calibri" panose="020F0502020204030204"/>
            </a:endParaRPr>
          </a:p>
        </p:txBody>
      </p:sp>
    </p:spTree>
    <p:extLst>
      <p:ext uri="{BB962C8B-B14F-4D97-AF65-F5344CB8AC3E}">
        <p14:creationId xmlns:p14="http://schemas.microsoft.com/office/powerpoint/2010/main" val="2880921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forms of the Penitent’s Prayer of Sorrow found in the Rite of Penance.</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3427832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22</a:t>
            </a:fld>
            <a:endParaRPr lang="en-GB">
              <a:solidFill>
                <a:prstClr val="black"/>
              </a:solidFill>
              <a:latin typeface="Calibri" panose="020F0502020204030204"/>
            </a:endParaRPr>
          </a:p>
        </p:txBody>
      </p:sp>
    </p:spTree>
    <p:extLst>
      <p:ext uri="{BB962C8B-B14F-4D97-AF65-F5344CB8AC3E}">
        <p14:creationId xmlns:p14="http://schemas.microsoft.com/office/powerpoint/2010/main" val="130576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29</a:t>
            </a:fld>
            <a:endParaRPr lang="en-GB">
              <a:solidFill>
                <a:prstClr val="black"/>
              </a:solidFill>
              <a:latin typeface="Calibri" panose="020F0502020204030204"/>
            </a:endParaRPr>
          </a:p>
        </p:txBody>
      </p:sp>
    </p:spTree>
    <p:extLst>
      <p:ext uri="{BB962C8B-B14F-4D97-AF65-F5344CB8AC3E}">
        <p14:creationId xmlns:p14="http://schemas.microsoft.com/office/powerpoint/2010/main" val="3697338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30</a:t>
            </a:fld>
            <a:endParaRPr lang="en-GB">
              <a:solidFill>
                <a:prstClr val="black"/>
              </a:solidFill>
              <a:latin typeface="Calibri" panose="020F0502020204030204"/>
            </a:endParaRPr>
          </a:p>
        </p:txBody>
      </p:sp>
    </p:spTree>
    <p:extLst>
      <p:ext uri="{BB962C8B-B14F-4D97-AF65-F5344CB8AC3E}">
        <p14:creationId xmlns:p14="http://schemas.microsoft.com/office/powerpoint/2010/main" val="1542607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31</a:t>
            </a:fld>
            <a:endParaRPr lang="en-GB">
              <a:solidFill>
                <a:prstClr val="black"/>
              </a:solidFill>
              <a:latin typeface="Calibri" panose="020F0502020204030204"/>
            </a:endParaRPr>
          </a:p>
        </p:txBody>
      </p:sp>
    </p:spTree>
    <p:extLst>
      <p:ext uri="{BB962C8B-B14F-4D97-AF65-F5344CB8AC3E}">
        <p14:creationId xmlns:p14="http://schemas.microsoft.com/office/powerpoint/2010/main" val="745206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Canticle of Zechariah, father of John the Baptist, is taken from Luke’s Gospel (Luke 1:68–79). It is sung daily at Morning Prayer.</a:t>
            </a:r>
            <a:endParaRPr lang="en-GB" dirty="0"/>
          </a:p>
        </p:txBody>
      </p:sp>
      <p:sp>
        <p:nvSpPr>
          <p:cNvPr id="4" name="Slide Number Placeholder 3"/>
          <p:cNvSpPr>
            <a:spLocks noGrp="1"/>
          </p:cNvSpPr>
          <p:nvPr>
            <p:ph type="sldNum" sz="quarter" idx="10"/>
          </p:nvPr>
        </p:nvSpPr>
        <p:spPr/>
        <p:txBody>
          <a:bodyPr/>
          <a:lstStyle/>
          <a:p>
            <a:pPr defTabSz="931723"/>
            <a:fld id="{DAD44EAA-C1F9-4540-A6EF-9E014106CA4E}" type="slidenum">
              <a:rPr lang="en-GB">
                <a:solidFill>
                  <a:prstClr val="black"/>
                </a:solidFill>
                <a:latin typeface="Calibri" panose="020F0502020204030204"/>
              </a:rPr>
              <a:pPr defTabSz="931723"/>
              <a:t>35</a:t>
            </a:fld>
            <a:endParaRPr lang="en-GB">
              <a:solidFill>
                <a:prstClr val="black"/>
              </a:solidFill>
              <a:latin typeface="Calibri" panose="020F0502020204030204"/>
            </a:endParaRPr>
          </a:p>
        </p:txBody>
      </p:sp>
    </p:spTree>
    <p:extLst>
      <p:ext uri="{BB962C8B-B14F-4D97-AF65-F5344CB8AC3E}">
        <p14:creationId xmlns:p14="http://schemas.microsoft.com/office/powerpoint/2010/main" val="152973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38</a:t>
            </a:fld>
            <a:endParaRPr lang="en-GB">
              <a:solidFill>
                <a:prstClr val="black"/>
              </a:solidFill>
              <a:latin typeface="Calibri" panose="020F0502020204030204"/>
            </a:endParaRPr>
          </a:p>
        </p:txBody>
      </p:sp>
    </p:spTree>
    <p:extLst>
      <p:ext uri="{BB962C8B-B14F-4D97-AF65-F5344CB8AC3E}">
        <p14:creationId xmlns:p14="http://schemas.microsoft.com/office/powerpoint/2010/main" val="2696635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Salve Regina is one of the Marian Anthems sung at Night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40</a:t>
            </a:fld>
            <a:endParaRPr lang="en-GB">
              <a:solidFill>
                <a:prstClr val="black"/>
              </a:solidFill>
              <a:latin typeface="Calibri" panose="020F0502020204030204"/>
            </a:endParaRPr>
          </a:p>
        </p:txBody>
      </p:sp>
    </p:spTree>
    <p:extLst>
      <p:ext uri="{BB962C8B-B14F-4D97-AF65-F5344CB8AC3E}">
        <p14:creationId xmlns:p14="http://schemas.microsoft.com/office/powerpoint/2010/main" val="1614143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16th-century version of a longer 15th-century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3405548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note, this prayer was written by </a:t>
            </a:r>
            <a:r>
              <a:rPr lang="en-US"/>
              <a:t>an anonymous </a:t>
            </a:r>
            <a:r>
              <a:rPr lang="en-US" dirty="0"/>
              <a:t>author.</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47</a:t>
            </a:fld>
            <a:endParaRPr lang="en-GB"/>
          </a:p>
        </p:txBody>
      </p:sp>
    </p:spTree>
    <p:extLst>
      <p:ext uri="{BB962C8B-B14F-4D97-AF65-F5344CB8AC3E}">
        <p14:creationId xmlns:p14="http://schemas.microsoft.com/office/powerpoint/2010/main" val="3150171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48</a:t>
            </a:fld>
            <a:endParaRPr lang="en-GB"/>
          </a:p>
        </p:txBody>
      </p:sp>
    </p:spTree>
    <p:extLst>
      <p:ext uri="{BB962C8B-B14F-4D97-AF65-F5344CB8AC3E}">
        <p14:creationId xmlns:p14="http://schemas.microsoft.com/office/powerpoint/2010/main" val="2160266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253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14871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54177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01/07/2025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2054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01/07/2025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911639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01/07/2025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13982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01/07/2025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156958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01/07/2025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55761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01/07/2025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964069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2397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822690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01/07/2025</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1503539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6.xml"/><Relationship Id="rId18" Type="http://schemas.openxmlformats.org/officeDocument/2006/relationships/slide" Target="slide23.xml"/><Relationship Id="rId26" Type="http://schemas.openxmlformats.org/officeDocument/2006/relationships/slide" Target="slide38.xml"/><Relationship Id="rId3" Type="http://schemas.openxmlformats.org/officeDocument/2006/relationships/slide" Target="slide4.xml"/><Relationship Id="rId21" Type="http://schemas.openxmlformats.org/officeDocument/2006/relationships/slide" Target="slide27.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2.xml"/><Relationship Id="rId25" Type="http://schemas.openxmlformats.org/officeDocument/2006/relationships/slide" Target="slide35.xml"/><Relationship Id="rId2" Type="http://schemas.openxmlformats.org/officeDocument/2006/relationships/notesSlide" Target="../notesSlides/notesSlide1.xml"/><Relationship Id="rId16" Type="http://schemas.openxmlformats.org/officeDocument/2006/relationships/slide" Target="slide21.xml"/><Relationship Id="rId20" Type="http://schemas.openxmlformats.org/officeDocument/2006/relationships/slide" Target="slide26.xml"/><Relationship Id="rId29" Type="http://schemas.openxmlformats.org/officeDocument/2006/relationships/slide" Target="slide4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33.xml"/><Relationship Id="rId5" Type="http://schemas.openxmlformats.org/officeDocument/2006/relationships/slide" Target="slide6.xml"/><Relationship Id="rId15" Type="http://schemas.openxmlformats.org/officeDocument/2006/relationships/slide" Target="slide18.xml"/><Relationship Id="rId23" Type="http://schemas.openxmlformats.org/officeDocument/2006/relationships/slide" Target="slide31.xml"/><Relationship Id="rId28" Type="http://schemas.openxmlformats.org/officeDocument/2006/relationships/slide" Target="slide41.xml"/><Relationship Id="rId10" Type="http://schemas.openxmlformats.org/officeDocument/2006/relationships/slide" Target="slide12.xml"/><Relationship Id="rId19" Type="http://schemas.openxmlformats.org/officeDocument/2006/relationships/slide" Target="slide25.xml"/><Relationship Id="rId31" Type="http://schemas.openxmlformats.org/officeDocument/2006/relationships/slide" Target="slide45.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7.xml"/><Relationship Id="rId22" Type="http://schemas.openxmlformats.org/officeDocument/2006/relationships/slide" Target="slide29.xml"/><Relationship Id="rId27" Type="http://schemas.openxmlformats.org/officeDocument/2006/relationships/slide" Target="slide40.xml"/><Relationship Id="rId30" Type="http://schemas.openxmlformats.org/officeDocument/2006/relationships/slide" Target="slide4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2748853013"/>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r>
                        <a:rPr lang="en-US" dirty="0"/>
                        <a:t>11 – 14 (KS3)</a:t>
                      </a: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11"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2"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3"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4" action="ppaction://hlinksldjump"/>
                        </a:rPr>
                        <a:t>Prayer at the end of the day – KS2</a:t>
                      </a:r>
                      <a:endParaRPr lang="en-US" sz="1500" dirty="0"/>
                    </a:p>
                    <a:p>
                      <a:r>
                        <a:rPr lang="en-US" sz="1500" dirty="0"/>
                        <a:t> </a:t>
                      </a:r>
                    </a:p>
                    <a:p>
                      <a:r>
                        <a:rPr lang="en-US" sz="1500" dirty="0">
                          <a:hlinkClick r:id="rId15" action="ppaction://hlinksldjump"/>
                        </a:rPr>
                        <a:t>The Apostles’ Creed</a:t>
                      </a:r>
                      <a:endParaRPr lang="en-US" sz="1500" dirty="0"/>
                    </a:p>
                    <a:p>
                      <a:endParaRPr lang="en-US" sz="1500" dirty="0"/>
                    </a:p>
                    <a:p>
                      <a:r>
                        <a:rPr lang="en-US" sz="1500" dirty="0">
                          <a:hlinkClick r:id="rId16" action="ppaction://hlinksldjump"/>
                        </a:rPr>
                        <a:t>An Act of Contrition</a:t>
                      </a:r>
                      <a:endParaRPr lang="en-US" sz="1500" dirty="0"/>
                    </a:p>
                    <a:p>
                      <a:endParaRPr lang="en-US" sz="1500" dirty="0"/>
                    </a:p>
                    <a:p>
                      <a:r>
                        <a:rPr lang="en-US" sz="1500" dirty="0">
                          <a:hlinkClick r:id="rId17" action="ppaction://hlinksldjump"/>
                        </a:rPr>
                        <a:t>Angel of God</a:t>
                      </a:r>
                      <a:endParaRPr lang="en-US" sz="1500" dirty="0"/>
                    </a:p>
                    <a:p>
                      <a:endParaRPr lang="en-US" sz="1500" dirty="0"/>
                    </a:p>
                    <a:p>
                      <a:r>
                        <a:rPr lang="en-US" sz="1500" dirty="0">
                          <a:hlinkClick r:id="rId18" action="ppaction://hlinksldjump"/>
                        </a:rPr>
                        <a:t>The Prayer of St Richard of Chichester</a:t>
                      </a:r>
                      <a:endParaRPr lang="en-US" sz="1500" dirty="0"/>
                    </a:p>
                    <a:p>
                      <a:endParaRPr lang="en-US" sz="1500" dirty="0"/>
                    </a:p>
                    <a:p>
                      <a:r>
                        <a:rPr lang="en-US" sz="1500" dirty="0">
                          <a:hlinkClick r:id="rId19" action="ppaction://hlinksldjump"/>
                        </a:rPr>
                        <a:t>Act of Faith</a:t>
                      </a:r>
                      <a:endParaRPr lang="en-US" sz="1500" dirty="0"/>
                    </a:p>
                    <a:p>
                      <a:endParaRPr lang="en-US" sz="1500" dirty="0"/>
                    </a:p>
                    <a:p>
                      <a:r>
                        <a:rPr lang="en-US" sz="1500" dirty="0">
                          <a:hlinkClick r:id="rId20" action="ppaction://hlinksldjump"/>
                        </a:rPr>
                        <a:t>Act of Hope</a:t>
                      </a:r>
                      <a:endParaRPr lang="en-US" sz="1500" dirty="0"/>
                    </a:p>
                    <a:p>
                      <a:endParaRPr lang="en-US" sz="1500" dirty="0"/>
                    </a:p>
                    <a:p>
                      <a:r>
                        <a:rPr lang="en-US" sz="1500" dirty="0">
                          <a:hlinkClick r:id="rId21" action="ppaction://hlinksldjump"/>
                        </a:rPr>
                        <a:t>Act of Love</a:t>
                      </a:r>
                      <a:endParaRPr lang="en-US" sz="1500" dirty="0"/>
                    </a:p>
                  </a:txBody>
                  <a:tcPr/>
                </a:tc>
                <a:tc>
                  <a:txBody>
                    <a:bodyPr/>
                    <a:lstStyle/>
                    <a:p>
                      <a:r>
                        <a:rPr lang="en-US" sz="1500" dirty="0">
                          <a:hlinkClick r:id="rId22" action="ppaction://hlinksldjump"/>
                        </a:rPr>
                        <a:t>The Rosary</a:t>
                      </a:r>
                      <a:endParaRPr lang="en-US" sz="1500" dirty="0"/>
                    </a:p>
                    <a:p>
                      <a:endParaRPr lang="en-US" sz="1500" dirty="0"/>
                    </a:p>
                    <a:p>
                      <a:endParaRPr lang="en-US" sz="1500" dirty="0"/>
                    </a:p>
                    <a:p>
                      <a:r>
                        <a:rPr lang="en-US" sz="1500" dirty="0">
                          <a:hlinkClick r:id="rId23"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4"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25" action="ppaction://hlinksldjump"/>
                        </a:rPr>
                        <a:t>The Benedictus</a:t>
                      </a:r>
                      <a:endParaRPr lang="en-US" sz="1500" dirty="0"/>
                    </a:p>
                    <a:p>
                      <a:endParaRPr lang="en-US" sz="1500" dirty="0"/>
                    </a:p>
                    <a:p>
                      <a:endParaRPr lang="en-US" sz="1500" dirty="0"/>
                    </a:p>
                    <a:p>
                      <a:r>
                        <a:rPr lang="en-US" sz="1500" dirty="0">
                          <a:hlinkClick r:id="rId26" action="ppaction://hlinksldjump"/>
                        </a:rPr>
                        <a:t>The Angelus</a:t>
                      </a:r>
                      <a:endParaRPr lang="en-US" sz="1500" dirty="0"/>
                    </a:p>
                    <a:p>
                      <a:endParaRPr lang="en-US" sz="1500" dirty="0"/>
                    </a:p>
                    <a:p>
                      <a:endParaRPr lang="en-US" sz="1500" dirty="0"/>
                    </a:p>
                    <a:p>
                      <a:r>
                        <a:rPr lang="en-US" sz="1500" dirty="0">
                          <a:hlinkClick r:id="rId27" action="ppaction://hlinksldjump"/>
                        </a:rPr>
                        <a:t>Hail Holy Queen</a:t>
                      </a:r>
                      <a:endParaRPr lang="en-US" sz="1500" dirty="0"/>
                    </a:p>
                    <a:p>
                      <a:endParaRPr lang="en-US" sz="1500" dirty="0"/>
                    </a:p>
                    <a:p>
                      <a:r>
                        <a:rPr lang="en-US" sz="1500" dirty="0">
                          <a:hlinkClick r:id="rId28" action="ppaction://hlinksldjump"/>
                        </a:rPr>
                        <a:t>The </a:t>
                      </a:r>
                      <a:r>
                        <a:rPr lang="en-US" sz="1500" dirty="0" err="1">
                          <a:hlinkClick r:id="rId28" action="ppaction://hlinksldjump"/>
                        </a:rPr>
                        <a:t>Memorare</a:t>
                      </a:r>
                      <a:endParaRPr lang="en-US" sz="1500" dirty="0"/>
                    </a:p>
                    <a:p>
                      <a:endParaRPr lang="en-US" sz="1500" dirty="0"/>
                    </a:p>
                    <a:p>
                      <a:r>
                        <a:rPr lang="en-US" sz="1500" dirty="0">
                          <a:hlinkClick r:id="rId29" action="ppaction://hlinksldjump"/>
                        </a:rPr>
                        <a:t>Jesus, Mary and Joseph, I give you</a:t>
                      </a:r>
                      <a:endParaRPr lang="en-US" sz="1500" dirty="0"/>
                    </a:p>
                    <a:p>
                      <a:endParaRPr lang="en-US" sz="1500" dirty="0"/>
                    </a:p>
                    <a:p>
                      <a:r>
                        <a:rPr lang="en-US" sz="1500" dirty="0">
                          <a:hlinkClick r:id="rId30" action="ppaction://hlinksldjump"/>
                        </a:rPr>
                        <a:t>Eternal Rest</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31" action="ppaction://hlinksldjump"/>
                        </a:rPr>
                        <a:t>Diocesan Prayer for Vocations</a:t>
                      </a:r>
                      <a:endParaRPr lang="en-US" sz="1500" dirty="0"/>
                    </a:p>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mn-lt"/>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mn-lt"/>
              </a:rPr>
              <a:t>In the name of the Father,</a:t>
            </a:r>
          </a:p>
          <a:p>
            <a:pPr>
              <a:buFontTx/>
              <a:buNone/>
            </a:pPr>
            <a:r>
              <a:rPr lang="en-US" altLang="en-US" sz="4000" dirty="0">
                <a:latin typeface="+mn-lt"/>
              </a:rPr>
              <a:t>and of the Son,</a:t>
            </a:r>
          </a:p>
          <a:p>
            <a:pPr>
              <a:buFontTx/>
              <a:buNone/>
            </a:pPr>
            <a:r>
              <a:rPr lang="en-US" altLang="en-US" sz="4000" dirty="0">
                <a:latin typeface="+mn-lt"/>
              </a:rPr>
              <a:t>and of the Holy Spirit.</a:t>
            </a:r>
          </a:p>
          <a:p>
            <a:pPr>
              <a:buFontTx/>
              <a:buNone/>
            </a:pPr>
            <a:r>
              <a:rPr lang="en-US" altLang="en-US" sz="4000" dirty="0">
                <a:latin typeface="+mn-lt"/>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mn-lt"/>
              </a:rPr>
              <a:t>Our Father, who art in heaven,</a:t>
            </a:r>
          </a:p>
          <a:p>
            <a:pPr>
              <a:lnSpc>
                <a:spcPct val="80000"/>
              </a:lnSpc>
              <a:buFontTx/>
              <a:buNone/>
            </a:pPr>
            <a:r>
              <a:rPr lang="en-US" altLang="en-US" sz="3600" dirty="0">
                <a:latin typeface="+mn-lt"/>
              </a:rPr>
              <a:t>hallowed be thy name.</a:t>
            </a:r>
          </a:p>
          <a:p>
            <a:pPr>
              <a:lnSpc>
                <a:spcPct val="80000"/>
              </a:lnSpc>
              <a:buFontTx/>
              <a:buNone/>
            </a:pPr>
            <a:r>
              <a:rPr lang="en-US" altLang="en-US" sz="3600" dirty="0">
                <a:latin typeface="+mn-lt"/>
              </a:rPr>
              <a:t>Thy kingdom come.</a:t>
            </a:r>
          </a:p>
          <a:p>
            <a:pPr>
              <a:lnSpc>
                <a:spcPct val="80000"/>
              </a:lnSpc>
              <a:buFontTx/>
              <a:buNone/>
            </a:pPr>
            <a:r>
              <a:rPr lang="en-US" altLang="en-US" sz="3600" dirty="0">
                <a:latin typeface="+mn-lt"/>
              </a:rPr>
              <a:t>Thy will be done on earth, as it is in heaven.</a:t>
            </a:r>
          </a:p>
          <a:p>
            <a:pPr>
              <a:lnSpc>
                <a:spcPct val="80000"/>
              </a:lnSpc>
              <a:buFontTx/>
              <a:buNone/>
            </a:pPr>
            <a:r>
              <a:rPr lang="en-US" altLang="en-US" sz="3600" dirty="0">
                <a:latin typeface="+mn-lt"/>
              </a:rPr>
              <a:t>Give us this day our daily bread,</a:t>
            </a:r>
          </a:p>
          <a:p>
            <a:pPr>
              <a:lnSpc>
                <a:spcPct val="80000"/>
              </a:lnSpc>
              <a:buFontTx/>
              <a:buNone/>
            </a:pPr>
            <a:r>
              <a:rPr lang="en-US" altLang="en-US" sz="3600" dirty="0">
                <a:latin typeface="+mn-lt"/>
              </a:rPr>
              <a:t>and forgive us our trespasses,</a:t>
            </a:r>
          </a:p>
          <a:p>
            <a:pPr>
              <a:lnSpc>
                <a:spcPct val="80000"/>
              </a:lnSpc>
              <a:buFontTx/>
              <a:buNone/>
            </a:pPr>
            <a:r>
              <a:rPr lang="en-US" altLang="en-US" sz="3600" dirty="0">
                <a:latin typeface="+mn-lt"/>
              </a:rPr>
              <a:t>as we forgive those who trespass against us.</a:t>
            </a:r>
          </a:p>
          <a:p>
            <a:pPr>
              <a:lnSpc>
                <a:spcPct val="80000"/>
              </a:lnSpc>
              <a:buFontTx/>
              <a:buNone/>
            </a:pPr>
            <a:r>
              <a:rPr lang="en-US" altLang="en-US" sz="3600" dirty="0">
                <a:latin typeface="+mn-lt"/>
              </a:rPr>
              <a:t>And lead us not into temptation,</a:t>
            </a:r>
          </a:p>
          <a:p>
            <a:pPr>
              <a:lnSpc>
                <a:spcPct val="80000"/>
              </a:lnSpc>
              <a:buFontTx/>
              <a:buNone/>
            </a:pPr>
            <a:r>
              <a:rPr lang="en-US" altLang="en-US" sz="3600" dirty="0">
                <a:latin typeface="+mn-lt"/>
              </a:rPr>
              <a:t>but deliver us from evil. </a:t>
            </a:r>
          </a:p>
          <a:p>
            <a:pPr>
              <a:lnSpc>
                <a:spcPct val="80000"/>
              </a:lnSpc>
              <a:buFontTx/>
              <a:buNone/>
            </a:pPr>
            <a:r>
              <a:rPr lang="en-US" altLang="en-US" sz="3600" dirty="0">
                <a:latin typeface="+mn-lt"/>
              </a:rPr>
              <a:t>Amen.</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altLang="en-US" sz="4000" b="1" i="0" u="none" strike="noStrike" kern="1200" cap="none" spc="0" normalizeH="0" baseline="0" noProof="0" dirty="0">
                <a:ln>
                  <a:noFill/>
                </a:ln>
                <a:solidFill>
                  <a:prstClr val="black"/>
                </a:solidFill>
                <a:effectLst>
                  <a:outerShdw blurRad="38100" dist="38100" dir="2700000" algn="tl">
                    <a:srgbClr val="FFFFFF"/>
                  </a:outerShdw>
                </a:effectLst>
                <a:uLnTx/>
                <a:uFillTx/>
                <a:latin typeface="Gill Sans MT" panose="020B0502020104020203"/>
                <a:ea typeface="+mj-ea"/>
                <a:cs typeface="+mj-cs"/>
              </a:rPr>
              <a:t>The Lords Prayer</a:t>
            </a:r>
            <a:endParaRPr kumimoji="0" lang="en-US" altLang="en-US" sz="4000" b="1" i="0" u="none" strike="noStrike" kern="1200" cap="none" spc="0" normalizeH="0" baseline="0" noProof="0" dirty="0">
              <a:ln>
                <a:noFill/>
              </a:ln>
              <a:solidFill>
                <a:prstClr val="black"/>
              </a:solidFill>
              <a:effectLst/>
              <a:uLnTx/>
              <a:uFillTx/>
              <a:latin typeface="Gill Sans MT" panose="020B0502020104020203"/>
              <a:ea typeface="+mj-ea"/>
              <a:cs typeface="+mj-cs"/>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Hail Mary</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a:bodyPr>
          <a:lstStyle/>
          <a:p>
            <a:pPr>
              <a:lnSpc>
                <a:spcPct val="80000"/>
              </a:lnSpc>
              <a:buFontTx/>
              <a:buNone/>
            </a:pPr>
            <a:r>
              <a:rPr lang="en-US" altLang="en-US" sz="3600" dirty="0">
                <a:latin typeface="+mn-lt"/>
              </a:rPr>
              <a:t>Hail Mary, full of grace,</a:t>
            </a:r>
          </a:p>
          <a:p>
            <a:pPr>
              <a:lnSpc>
                <a:spcPct val="80000"/>
              </a:lnSpc>
              <a:buFontTx/>
              <a:buNone/>
            </a:pPr>
            <a:r>
              <a:rPr lang="en-US" altLang="en-US" sz="3600" dirty="0">
                <a:latin typeface="+mn-lt"/>
              </a:rPr>
              <a:t>the Lord is with thee:</a:t>
            </a:r>
          </a:p>
          <a:p>
            <a:pPr>
              <a:lnSpc>
                <a:spcPct val="80000"/>
              </a:lnSpc>
              <a:buFontTx/>
              <a:buNone/>
            </a:pPr>
            <a:r>
              <a:rPr lang="en-US" altLang="en-US" sz="3600" dirty="0">
                <a:latin typeface="+mn-lt"/>
              </a:rPr>
              <a:t>blessed art thou among women,</a:t>
            </a:r>
          </a:p>
          <a:p>
            <a:pPr>
              <a:lnSpc>
                <a:spcPct val="80000"/>
              </a:lnSpc>
              <a:buFontTx/>
              <a:buNone/>
            </a:pPr>
            <a:r>
              <a:rPr lang="en-US" altLang="en-US" sz="3600" dirty="0">
                <a:latin typeface="+mn-lt"/>
              </a:rPr>
              <a:t>and blessed is the fruit of thy womb, Jesus.</a:t>
            </a:r>
          </a:p>
          <a:p>
            <a:pPr>
              <a:lnSpc>
                <a:spcPct val="80000"/>
              </a:lnSpc>
              <a:buFontTx/>
              <a:buNone/>
            </a:pPr>
            <a:r>
              <a:rPr lang="en-US" altLang="en-US" sz="3600" dirty="0">
                <a:latin typeface="+mn-lt"/>
              </a:rPr>
              <a:t>Holy Mary, Mother of God,</a:t>
            </a:r>
          </a:p>
          <a:p>
            <a:pPr>
              <a:lnSpc>
                <a:spcPct val="80000"/>
              </a:lnSpc>
              <a:buFontTx/>
              <a:buNone/>
            </a:pPr>
            <a:r>
              <a:rPr lang="en-US" altLang="en-US" sz="3600" dirty="0">
                <a:latin typeface="+mn-lt"/>
              </a:rPr>
              <a:t>pray for us sinners,</a:t>
            </a:r>
          </a:p>
          <a:p>
            <a:pPr>
              <a:lnSpc>
                <a:spcPct val="80000"/>
              </a:lnSpc>
              <a:buFontTx/>
              <a:buNone/>
            </a:pPr>
            <a:r>
              <a:rPr lang="en-US" altLang="en-US" sz="3600" dirty="0">
                <a:latin typeface="+mn-lt"/>
              </a:rPr>
              <a:t>now and at the hour of our death. </a:t>
            </a:r>
          </a:p>
          <a:p>
            <a:pPr>
              <a:lnSpc>
                <a:spcPct val="80000"/>
              </a:lnSpc>
              <a:buFontTx/>
              <a:buNone/>
            </a:pPr>
            <a:r>
              <a:rPr lang="en-US" altLang="en-US" sz="3600" dirty="0">
                <a:latin typeface="+mn-lt"/>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heaven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2"/>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lowliness;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085E-892F-79D8-1776-1F3C74183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E782A-5F54-D896-9949-315CB767C508}"/>
              </a:ext>
            </a:extLst>
          </p:cNvPr>
          <p:cNvSpPr>
            <a:spLocks noGrp="1"/>
          </p:cNvSpPr>
          <p:nvPr>
            <p:ph type="title"/>
          </p:nvPr>
        </p:nvSpPr>
        <p:spPr>
          <a:xfrm>
            <a:off x="927653" y="2611373"/>
            <a:ext cx="10515600" cy="1325563"/>
          </a:xfrm>
        </p:spPr>
        <p:txBody>
          <a:bodyPr>
            <a:normAutofit/>
          </a:bodyPr>
          <a:lstStyle/>
          <a:p>
            <a:pPr algn="ctr"/>
            <a:r>
              <a:rPr lang="en-US" sz="7000" dirty="0"/>
              <a:t>KS3</a:t>
            </a:r>
            <a:endParaRPr lang="en-GB" sz="7000" dirty="0"/>
          </a:p>
        </p:txBody>
      </p:sp>
    </p:spTree>
    <p:extLst>
      <p:ext uri="{BB962C8B-B14F-4D97-AF65-F5344CB8AC3E}">
        <p14:creationId xmlns:p14="http://schemas.microsoft.com/office/powerpoint/2010/main" val="40309669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579"/>
            <a:ext cx="10515600" cy="1325563"/>
          </a:xfrm>
        </p:spPr>
        <p:txBody>
          <a:bodyPr>
            <a:normAutofit/>
          </a:bodyPr>
          <a:lstStyle/>
          <a:p>
            <a:r>
              <a:rPr lang="en-GB" sz="4000" b="1" dirty="0"/>
              <a:t>Benedictus</a:t>
            </a:r>
          </a:p>
        </p:txBody>
      </p:sp>
      <p:sp>
        <p:nvSpPr>
          <p:cNvPr id="3" name="Content Placeholder 2"/>
          <p:cNvSpPr>
            <a:spLocks noGrp="1"/>
          </p:cNvSpPr>
          <p:nvPr>
            <p:ph idx="1"/>
          </p:nvPr>
        </p:nvSpPr>
        <p:spPr>
          <a:xfrm>
            <a:off x="702399" y="1019866"/>
            <a:ext cx="10515600" cy="4351338"/>
          </a:xfrm>
        </p:spPr>
        <p:txBody>
          <a:bodyPr>
            <a:noAutofit/>
          </a:bodyPr>
          <a:lstStyle/>
          <a:p>
            <a:pPr marL="0" indent="0">
              <a:buNone/>
            </a:pPr>
            <a:r>
              <a:rPr lang="en-GB" sz="3600" dirty="0"/>
              <a:t>Blessed be the Lord, the God of Israel;</a:t>
            </a:r>
          </a:p>
          <a:p>
            <a:pPr marL="0" indent="0">
              <a:buNone/>
            </a:pPr>
            <a:r>
              <a:rPr lang="en-GB" sz="3600" dirty="0"/>
              <a:t>he has come to his people and set them free.</a:t>
            </a:r>
          </a:p>
          <a:p>
            <a:pPr marL="0" indent="0">
              <a:buNone/>
            </a:pPr>
            <a:r>
              <a:rPr lang="en-GB" sz="3600" dirty="0"/>
              <a:t>He has raised up for us a mighty saviour,</a:t>
            </a:r>
          </a:p>
          <a:p>
            <a:pPr marL="0" indent="0">
              <a:buNone/>
            </a:pPr>
            <a:r>
              <a:rPr lang="en-GB" sz="3600" dirty="0"/>
              <a:t>born of the house of his servant David.</a:t>
            </a:r>
          </a:p>
          <a:p>
            <a:pPr marL="0" indent="0">
              <a:buNone/>
            </a:pPr>
            <a:r>
              <a:rPr lang="en-GB" sz="3600" dirty="0"/>
              <a:t>Through his holy prophets he promised of old</a:t>
            </a:r>
          </a:p>
          <a:p>
            <a:pPr marL="0" indent="0">
              <a:buNone/>
            </a:pPr>
            <a:r>
              <a:rPr lang="en-GB" sz="3600" dirty="0"/>
              <a:t>That he would save us from our enemies,</a:t>
            </a:r>
          </a:p>
          <a:p>
            <a:pPr marL="0" indent="0">
              <a:buNone/>
            </a:pPr>
            <a:r>
              <a:rPr lang="en-GB" sz="3600" dirty="0"/>
              <a:t>From the hands of all who hate us.</a:t>
            </a:r>
          </a:p>
        </p:txBody>
      </p:sp>
      <p:pic>
        <p:nvPicPr>
          <p:cNvPr id="6148" name="Picture 4" descr="https://static.wixstatic.com/media/0feccd_7666ffeedd48489c92980cf16b9997a7~mv2.jpg/v1/fill/w_664,h_937/0feccd_7666ffeedd48489c92980cf16b9997a7~m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3422" y="259811"/>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884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0246"/>
            <a:ext cx="10515600" cy="5796717"/>
          </a:xfrm>
        </p:spPr>
        <p:txBody>
          <a:bodyPr/>
          <a:lstStyle/>
          <a:p>
            <a:pPr marL="0" indent="0">
              <a:buNone/>
            </a:pPr>
            <a:r>
              <a:rPr lang="en-GB" sz="3600" dirty="0"/>
              <a:t>He promised to show mercy to our fathers</a:t>
            </a:r>
          </a:p>
          <a:p>
            <a:pPr marL="0" indent="0">
              <a:buNone/>
            </a:pPr>
            <a:r>
              <a:rPr lang="en-GB" sz="3600" dirty="0"/>
              <a:t>and to remember his holy covenant.</a:t>
            </a:r>
          </a:p>
          <a:p>
            <a:pPr marL="0" indent="0">
              <a:buNone/>
            </a:pPr>
            <a:endParaRPr lang="en-GB" sz="3600" dirty="0"/>
          </a:p>
          <a:p>
            <a:pPr marL="0" indent="0">
              <a:buNone/>
            </a:pPr>
            <a:r>
              <a:rPr lang="en-GB" sz="3600" dirty="0"/>
              <a:t>This was the oath that he swore to our father Abraham:</a:t>
            </a:r>
          </a:p>
          <a:p>
            <a:pPr marL="0" indent="0">
              <a:buNone/>
            </a:pPr>
            <a:r>
              <a:rPr lang="en-GB" sz="3600" dirty="0"/>
              <a:t>To set us free from the hands of our enemies,</a:t>
            </a:r>
          </a:p>
          <a:p>
            <a:pPr marL="0" indent="0">
              <a:buNone/>
            </a:pPr>
            <a:r>
              <a:rPr lang="en-GB" sz="3600" dirty="0"/>
              <a:t>Free to worship him without fear,</a:t>
            </a:r>
          </a:p>
          <a:p>
            <a:pPr marL="0" indent="0">
              <a:buNone/>
            </a:pPr>
            <a:r>
              <a:rPr lang="en-GB" sz="3600" dirty="0"/>
              <a:t>Holy and righteous in his sight all the days of our life.</a:t>
            </a:r>
          </a:p>
          <a:p>
            <a:pPr marL="0" indent="0">
              <a:buNone/>
            </a:pPr>
            <a:endParaRPr lang="en-GB" dirty="0"/>
          </a:p>
          <a:p>
            <a:pPr marL="0" indent="0">
              <a:buNone/>
            </a:pPr>
            <a:endParaRPr lang="en-GB" dirty="0"/>
          </a:p>
        </p:txBody>
      </p:sp>
      <p:pic>
        <p:nvPicPr>
          <p:cNvPr id="4"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8689" y="28284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945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856"/>
            <a:ext cx="10515600" cy="6581870"/>
          </a:xfrm>
        </p:spPr>
        <p:txBody>
          <a:bodyPr>
            <a:noAutofit/>
          </a:bodyPr>
          <a:lstStyle/>
          <a:p>
            <a:pPr marL="0" indent="0">
              <a:buNone/>
            </a:pPr>
            <a:r>
              <a:rPr lang="en-GB" dirty="0"/>
              <a:t>You, my child, shall be called the prophet of the Most High;</a:t>
            </a:r>
          </a:p>
          <a:p>
            <a:pPr marL="0" indent="0">
              <a:buNone/>
            </a:pPr>
            <a:r>
              <a:rPr lang="en-GB" dirty="0"/>
              <a:t>for you will go before the Lord to prepare his way,</a:t>
            </a:r>
          </a:p>
          <a:p>
            <a:pPr marL="0" indent="0">
              <a:buNone/>
            </a:pPr>
            <a:r>
              <a:rPr lang="en-GB" dirty="0"/>
              <a:t>to give his people knowledge of salvation</a:t>
            </a:r>
          </a:p>
          <a:p>
            <a:pPr marL="0" indent="0">
              <a:buNone/>
            </a:pPr>
            <a:r>
              <a:rPr lang="en-GB" dirty="0"/>
              <a:t>by the forgiveness of their sins.</a:t>
            </a:r>
          </a:p>
          <a:p>
            <a:pPr marL="0" indent="0">
              <a:buNone/>
            </a:pPr>
            <a:r>
              <a:rPr lang="en-GB" dirty="0"/>
              <a:t>In the tender compassion of our God</a:t>
            </a:r>
          </a:p>
          <a:p>
            <a:pPr marL="0" indent="0">
              <a:buNone/>
            </a:pPr>
            <a:r>
              <a:rPr lang="en-GB" dirty="0"/>
              <a:t>the dawn from on high shall break upon us,</a:t>
            </a:r>
          </a:p>
          <a:p>
            <a:pPr marL="0" indent="0">
              <a:buNone/>
            </a:pPr>
            <a:r>
              <a:rPr lang="en-GB" dirty="0"/>
              <a:t>to shine on those who dwell in darkness and the shadow of death,</a:t>
            </a:r>
          </a:p>
          <a:p>
            <a:pPr marL="0" indent="0">
              <a:buNone/>
            </a:pPr>
            <a:r>
              <a:rPr lang="en-GB" dirty="0"/>
              <a:t>and to guide our feet into the way of peace.</a:t>
            </a:r>
          </a:p>
          <a:p>
            <a:pPr marL="0" indent="0">
              <a:buNone/>
            </a:pPr>
            <a:endParaRPr lang="en-GB" dirty="0"/>
          </a:p>
          <a:p>
            <a:pPr marL="0" indent="0">
              <a:buNone/>
            </a:pPr>
            <a:r>
              <a:rPr lang="en-GB" dirty="0"/>
              <a:t>Glory be to the Father, and to the Son,</a:t>
            </a:r>
          </a:p>
          <a:p>
            <a:pPr marL="0" indent="0">
              <a:buNone/>
            </a:pPr>
            <a:r>
              <a:rPr lang="en-GB" dirty="0"/>
              <a:t>and to the Holy Spirit:</a:t>
            </a:r>
          </a:p>
          <a:p>
            <a:pPr marL="0" indent="0">
              <a:buNone/>
            </a:pPr>
            <a:r>
              <a:rPr lang="en-GB" dirty="0"/>
              <a:t>as it was in the beginning, is now,</a:t>
            </a:r>
          </a:p>
          <a:p>
            <a:pPr marL="0" indent="0">
              <a:buNone/>
            </a:pPr>
            <a:r>
              <a:rPr lang="en-GB" dirty="0"/>
              <a:t>and ever shall be, world without end.  Amen.</a:t>
            </a:r>
          </a:p>
        </p:txBody>
      </p:sp>
      <p:pic>
        <p:nvPicPr>
          <p:cNvPr id="5"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04903" y="7461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21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idx="4294967295"/>
          </p:nvPr>
        </p:nvSpPr>
        <p:spPr>
          <a:xfrm>
            <a:off x="1949141" y="23815"/>
            <a:ext cx="8229600" cy="1143000"/>
          </a:xfrm>
        </p:spPr>
        <p:txBody>
          <a:bodyPr/>
          <a:lstStyle/>
          <a:p>
            <a:r>
              <a:rPr lang="en-US" altLang="en-US" sz="4000" b="1" dirty="0">
                <a:effectLst>
                  <a:outerShdw blurRad="38100" dist="38100" dir="2700000" algn="tl">
                    <a:srgbClr val="FFFFFF"/>
                  </a:outerShdw>
                </a:effectLst>
                <a:latin typeface="+mn-lt"/>
              </a:rPr>
              <a:t>The Angelus</a:t>
            </a:r>
          </a:p>
        </p:txBody>
      </p:sp>
      <p:sp>
        <p:nvSpPr>
          <p:cNvPr id="2060" name="Rectangle 12"/>
          <p:cNvSpPr>
            <a:spLocks noGrp="1" noChangeArrowheads="1"/>
          </p:cNvSpPr>
          <p:nvPr>
            <p:ph type="body" sz="half" idx="4294967295"/>
          </p:nvPr>
        </p:nvSpPr>
        <p:spPr>
          <a:xfrm>
            <a:off x="416560" y="1166815"/>
            <a:ext cx="11541760" cy="5559105"/>
          </a:xfrm>
        </p:spPr>
        <p:txBody>
          <a:bodyPr>
            <a:normAutofit fontScale="92500" lnSpcReduction="10000"/>
          </a:bodyPr>
          <a:lstStyle/>
          <a:p>
            <a:pPr>
              <a:lnSpc>
                <a:spcPct val="80000"/>
              </a:lnSpc>
              <a:buNone/>
            </a:pPr>
            <a:r>
              <a:rPr lang="en-US" altLang="en-US" sz="2400" dirty="0"/>
              <a:t>The Angel of the Lord declared to Mary: </a:t>
            </a:r>
            <a:r>
              <a:rPr lang="en-US" altLang="en-US" sz="2400" dirty="0">
                <a:solidFill>
                  <a:srgbClr val="FF6600"/>
                </a:solidFill>
              </a:rPr>
              <a:t>and she conceived of the Holy Spirit.</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Behold the handmaid of the Lord: </a:t>
            </a:r>
            <a:r>
              <a:rPr lang="en-US" altLang="en-US" sz="2400" dirty="0">
                <a:solidFill>
                  <a:srgbClr val="FF6600"/>
                </a:solidFill>
              </a:rPr>
              <a:t>be it done to me according to your word.</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FontTx/>
              <a:buNone/>
            </a:pPr>
            <a:r>
              <a:rPr lang="en-US" altLang="en-US" sz="2400" dirty="0"/>
              <a:t>And the Word was made flesh: </a:t>
            </a:r>
            <a:r>
              <a:rPr lang="en-US" altLang="en-US" sz="2400" dirty="0">
                <a:solidFill>
                  <a:srgbClr val="FF6600"/>
                </a:solidFill>
              </a:rPr>
              <a:t>and dwelt among us</a:t>
            </a:r>
          </a:p>
          <a:p>
            <a:pPr>
              <a:lnSpc>
                <a:spcPct val="80000"/>
              </a:lnSpc>
              <a:buFontTx/>
              <a:buNone/>
            </a:pPr>
            <a:endParaRPr lang="en-US" altLang="en-US" sz="2400" dirty="0"/>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Pray for us, O holy Mother of God </a:t>
            </a:r>
            <a:r>
              <a:rPr lang="en-US" altLang="en-US" sz="2400" dirty="0">
                <a:solidFill>
                  <a:srgbClr val="FF6600"/>
                </a:solidFill>
              </a:rPr>
              <a:t>that we may be made worthy of the promises of Christ.</a:t>
            </a:r>
          </a:p>
          <a:p>
            <a:pPr>
              <a:lnSpc>
                <a:spcPct val="80000"/>
              </a:lnSpc>
              <a:buFontTx/>
              <a:buNone/>
            </a:pPr>
            <a:endParaRPr lang="en-US" altLang="en-US" sz="2400" dirty="0"/>
          </a:p>
          <a:p>
            <a:pPr>
              <a:lnSpc>
                <a:spcPct val="80000"/>
              </a:lnSpc>
              <a:buFontTx/>
              <a:buNone/>
            </a:pPr>
            <a:r>
              <a:rPr lang="en-US" altLang="en-US" sz="1800" dirty="0"/>
              <a:t> </a:t>
            </a:r>
          </a:p>
        </p:txBody>
      </p:sp>
      <p:pic>
        <p:nvPicPr>
          <p:cNvPr id="11266" name="Picture 2" descr="https://diocesan.com/shop/wp-content/uploads/magictoolbox_cache/feabb61ae2a71c1844359f7cbe8b5d82/4/3/43499/original/3088010612/Annunciation_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9844" y="2607129"/>
            <a:ext cx="2678476" cy="267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514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518160" y="409897"/>
            <a:ext cx="10160000" cy="5616575"/>
          </a:xfrm>
        </p:spPr>
        <p:txBody>
          <a:bodyPr>
            <a:noAutofit/>
          </a:bodyPr>
          <a:lstStyle/>
          <a:p>
            <a:pPr>
              <a:lnSpc>
                <a:spcPct val="90000"/>
              </a:lnSpc>
              <a:buFontTx/>
              <a:buNone/>
            </a:pPr>
            <a:r>
              <a:rPr lang="en-US" altLang="en-US" sz="3600" dirty="0">
                <a:solidFill>
                  <a:schemeClr val="accent2"/>
                </a:solidFill>
                <a:latin typeface="+mn-lt"/>
              </a:rPr>
              <a:t>Let us pray: </a:t>
            </a:r>
          </a:p>
          <a:p>
            <a:pPr>
              <a:lnSpc>
                <a:spcPct val="90000"/>
              </a:lnSpc>
              <a:buFontTx/>
              <a:buNone/>
            </a:pPr>
            <a:r>
              <a:rPr lang="en-US" altLang="en-US" sz="3600" dirty="0">
                <a:solidFill>
                  <a:schemeClr val="accent2"/>
                </a:solidFill>
                <a:latin typeface="+mn-lt"/>
              </a:rPr>
              <a:t>Pour forth, we beseech you, O Lord,</a:t>
            </a:r>
          </a:p>
          <a:p>
            <a:pPr>
              <a:lnSpc>
                <a:spcPct val="90000"/>
              </a:lnSpc>
              <a:buFontTx/>
              <a:buNone/>
            </a:pPr>
            <a:r>
              <a:rPr lang="en-US" altLang="en-US" sz="3600" dirty="0">
                <a:solidFill>
                  <a:schemeClr val="accent2"/>
                </a:solidFill>
                <a:latin typeface="+mn-lt"/>
              </a:rPr>
              <a:t>your grace into our hearts,</a:t>
            </a:r>
          </a:p>
          <a:p>
            <a:pPr>
              <a:lnSpc>
                <a:spcPct val="90000"/>
              </a:lnSpc>
              <a:buFontTx/>
              <a:buNone/>
            </a:pPr>
            <a:r>
              <a:rPr lang="en-US" altLang="en-US" sz="3600" dirty="0">
                <a:solidFill>
                  <a:schemeClr val="accent2"/>
                </a:solidFill>
                <a:latin typeface="+mn-lt"/>
              </a:rPr>
              <a:t>that we to whom the incarnation of Christ, your Son,</a:t>
            </a:r>
          </a:p>
          <a:p>
            <a:pPr>
              <a:lnSpc>
                <a:spcPct val="90000"/>
              </a:lnSpc>
              <a:buFontTx/>
              <a:buNone/>
            </a:pPr>
            <a:r>
              <a:rPr lang="en-US" altLang="en-US" sz="3600" dirty="0">
                <a:solidFill>
                  <a:schemeClr val="accent2"/>
                </a:solidFill>
                <a:latin typeface="+mn-lt"/>
              </a:rPr>
              <a:t>was made known by the message of an angel,</a:t>
            </a:r>
          </a:p>
          <a:p>
            <a:pPr>
              <a:lnSpc>
                <a:spcPct val="90000"/>
              </a:lnSpc>
              <a:buFontTx/>
              <a:buNone/>
            </a:pPr>
            <a:r>
              <a:rPr lang="en-US" altLang="en-US" sz="3600" dirty="0">
                <a:solidFill>
                  <a:schemeClr val="accent2"/>
                </a:solidFill>
                <a:latin typeface="+mn-lt"/>
              </a:rPr>
              <a:t>may be brought by his passion and cross</a:t>
            </a:r>
          </a:p>
          <a:p>
            <a:pPr>
              <a:lnSpc>
                <a:spcPct val="90000"/>
              </a:lnSpc>
              <a:buFontTx/>
              <a:buNone/>
            </a:pPr>
            <a:r>
              <a:rPr lang="en-US" altLang="en-US" sz="3600" dirty="0">
                <a:solidFill>
                  <a:schemeClr val="accent2"/>
                </a:solidFill>
                <a:latin typeface="+mn-lt"/>
              </a:rPr>
              <a:t>to the glory of his resurrection,</a:t>
            </a:r>
          </a:p>
          <a:p>
            <a:pPr>
              <a:lnSpc>
                <a:spcPct val="90000"/>
              </a:lnSpc>
              <a:buFontTx/>
              <a:buNone/>
            </a:pPr>
            <a:r>
              <a:rPr lang="en-US" altLang="en-US" sz="3600" dirty="0">
                <a:solidFill>
                  <a:schemeClr val="accent2"/>
                </a:solidFill>
                <a:latin typeface="+mn-lt"/>
              </a:rPr>
              <a:t>through Christ our Lord.  Amen.</a:t>
            </a:r>
          </a:p>
        </p:txBody>
      </p:sp>
      <p:pic>
        <p:nvPicPr>
          <p:cNvPr id="12290" name="Picture 2" descr="Annunc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357"/>
          <a:stretch/>
        </p:blipFill>
        <p:spPr bwMode="auto">
          <a:xfrm>
            <a:off x="8759825" y="3699688"/>
            <a:ext cx="3432175" cy="283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89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9"/>
            <a:ext cx="10515600" cy="1325563"/>
          </a:xfrm>
        </p:spPr>
        <p:txBody>
          <a:bodyPr>
            <a:normAutofit/>
          </a:bodyPr>
          <a:lstStyle/>
          <a:p>
            <a:r>
              <a:rPr lang="en-GB" sz="4000" b="1" dirty="0"/>
              <a:t>Hail Holy Queen (Salve Regina)</a:t>
            </a:r>
          </a:p>
        </p:txBody>
      </p:sp>
      <p:sp>
        <p:nvSpPr>
          <p:cNvPr id="3" name="Content Placeholder 2"/>
          <p:cNvSpPr>
            <a:spLocks noGrp="1"/>
          </p:cNvSpPr>
          <p:nvPr>
            <p:ph idx="1"/>
          </p:nvPr>
        </p:nvSpPr>
        <p:spPr>
          <a:xfrm>
            <a:off x="1245606" y="1146616"/>
            <a:ext cx="10515600" cy="4351338"/>
          </a:xfrm>
        </p:spPr>
        <p:txBody>
          <a:bodyPr>
            <a:noAutofit/>
          </a:bodyPr>
          <a:lstStyle/>
          <a:p>
            <a:pPr marL="0" indent="0">
              <a:buNone/>
            </a:pPr>
            <a:r>
              <a:rPr lang="en-GB" sz="3600" dirty="0"/>
              <a:t>Hail, Holy Queen, Mother of Mercy; </a:t>
            </a:r>
            <a:br>
              <a:rPr lang="en-GB" sz="3600" dirty="0"/>
            </a:br>
            <a:r>
              <a:rPr lang="en-GB" sz="3600" dirty="0"/>
              <a:t>Hail, our life, our sweetness and our hope! </a:t>
            </a:r>
            <a:br>
              <a:rPr lang="en-GB" sz="3600" dirty="0"/>
            </a:br>
            <a:r>
              <a:rPr lang="en-GB" sz="3600" dirty="0"/>
              <a:t>To thee do we cry, poor banished children of Eve. </a:t>
            </a:r>
            <a:br>
              <a:rPr lang="en-GB" sz="3600" dirty="0"/>
            </a:br>
            <a:r>
              <a:rPr lang="en-GB" sz="3600" dirty="0"/>
              <a:t>To thee do we send up our sighs, </a:t>
            </a:r>
            <a:br>
              <a:rPr lang="en-GB" sz="3600" dirty="0"/>
            </a:br>
            <a:r>
              <a:rPr lang="en-GB" sz="3600" dirty="0"/>
              <a:t>mourning and weeping in this valley of tears! </a:t>
            </a:r>
            <a:br>
              <a:rPr lang="en-GB" sz="3600" dirty="0"/>
            </a:br>
            <a:r>
              <a:rPr lang="en-GB" sz="3600" dirty="0"/>
              <a:t>Turn, then, most gracious Advocate, </a:t>
            </a:r>
            <a:br>
              <a:rPr lang="en-GB" sz="3600" dirty="0"/>
            </a:br>
            <a:r>
              <a:rPr lang="en-GB" sz="3600" dirty="0"/>
              <a:t>thine eyes of mercy toward us, </a:t>
            </a:r>
            <a:br>
              <a:rPr lang="en-GB" sz="3600" dirty="0"/>
            </a:br>
            <a:r>
              <a:rPr lang="en-GB" sz="3600" dirty="0"/>
              <a:t>and after this, our exile, </a:t>
            </a:r>
            <a:br>
              <a:rPr lang="en-GB" sz="3600" dirty="0"/>
            </a:br>
            <a:r>
              <a:rPr lang="en-GB" sz="3600" dirty="0"/>
              <a:t>show unto us the blessed fruit of thy womb, Jesus. </a:t>
            </a:r>
            <a:br>
              <a:rPr lang="en-GB" sz="3600" dirty="0"/>
            </a:br>
            <a:r>
              <a:rPr lang="en-GB" sz="3600" dirty="0"/>
              <a:t>O clement, O loving, </a:t>
            </a:r>
            <a:br>
              <a:rPr lang="en-GB" sz="3600" dirty="0"/>
            </a:br>
            <a:r>
              <a:rPr lang="en-GB" sz="3600" dirty="0"/>
              <a:t>O sweet Virgin Mary.</a:t>
            </a:r>
          </a:p>
        </p:txBody>
      </p:sp>
      <p:pic>
        <p:nvPicPr>
          <p:cNvPr id="5" name="Picture 2" descr="http://chicagomonk.org/wp-content/uploads/2017/02/ee93fe367b14fb333370a848c929c3b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4613" y="170514"/>
            <a:ext cx="1916318" cy="23016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5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Memorare</a:t>
            </a:r>
            <a:endParaRPr lang="en-US" altLang="en-US" sz="4000" b="1" dirty="0">
              <a:effectLst>
                <a:outerShdw blurRad="38100" dist="38100" dir="2700000" algn="tl">
                  <a:srgbClr val="FFFFFF"/>
                </a:outerShdw>
              </a:effectLst>
              <a:latin typeface="+mn-lt"/>
            </a:endParaRPr>
          </a:p>
        </p:txBody>
      </p:sp>
      <p:sp>
        <p:nvSpPr>
          <p:cNvPr id="2" name="Rectangle 1"/>
          <p:cNvSpPr/>
          <p:nvPr/>
        </p:nvSpPr>
        <p:spPr>
          <a:xfrm>
            <a:off x="1087120" y="1690692"/>
            <a:ext cx="10779760" cy="30469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Remember, O most gracious Virgin Mary,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never was it known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anyone who fled to your protection,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implored your help or sought your intercession,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was left unaided.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mn-cs"/>
              </a:rPr>
              <a:t> </a:t>
            </a:r>
            <a:endParaRPr kumimoji="0" lang="en-GB"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3" name="Picture 4" descr="https://rocklincatholic.org/pictures/M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5130" y="257971"/>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04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528320"/>
            <a:ext cx="10515600" cy="5648643"/>
          </a:xfrm>
        </p:spPr>
        <p:txBody>
          <a:bodyPr/>
          <a:lstStyle/>
          <a:p>
            <a:pPr marL="0" indent="0">
              <a:spcAft>
                <a:spcPts val="0"/>
              </a:spcAft>
              <a:buNone/>
            </a:pPr>
            <a:r>
              <a:rPr lang="en-GB" sz="3600" dirty="0">
                <a:ea typeface="Times New Roman" panose="02020603050405020304" pitchFamily="18" charset="0"/>
              </a:rPr>
              <a:t>Inspired with this confidence, I fly unto you,</a:t>
            </a:r>
          </a:p>
          <a:p>
            <a:pPr marL="0" indent="0">
              <a:spcAft>
                <a:spcPts val="0"/>
              </a:spcAft>
              <a:buNone/>
            </a:pPr>
            <a:r>
              <a:rPr lang="en-GB" sz="3600" dirty="0">
                <a:ea typeface="Times New Roman" panose="02020603050405020304" pitchFamily="18" charset="0"/>
              </a:rPr>
              <a:t>O Virgin of virgins, my Mother.</a:t>
            </a:r>
          </a:p>
          <a:p>
            <a:pPr marL="0" indent="0">
              <a:spcAft>
                <a:spcPts val="0"/>
              </a:spcAft>
              <a:buNone/>
            </a:pPr>
            <a:r>
              <a:rPr lang="en-GB" sz="3600" dirty="0">
                <a:ea typeface="Times New Roman" panose="02020603050405020304" pitchFamily="18" charset="0"/>
              </a:rPr>
              <a:t>To you I come, before you I stand,</a:t>
            </a:r>
          </a:p>
          <a:p>
            <a:pPr marL="0" indent="0">
              <a:spcAft>
                <a:spcPts val="0"/>
              </a:spcAft>
              <a:buNone/>
            </a:pPr>
            <a:r>
              <a:rPr lang="en-GB" sz="3600" dirty="0">
                <a:ea typeface="Times New Roman" panose="02020603050405020304" pitchFamily="18" charset="0"/>
              </a:rPr>
              <a:t>sinful and sorrowful;</a:t>
            </a:r>
          </a:p>
          <a:p>
            <a:pPr marL="0" indent="0">
              <a:spcAft>
                <a:spcPts val="0"/>
              </a:spcAft>
              <a:buNone/>
            </a:pPr>
            <a:r>
              <a:rPr lang="en-GB" sz="3600" dirty="0">
                <a:ea typeface="Times New Roman" panose="02020603050405020304" pitchFamily="18" charset="0"/>
              </a:rPr>
              <a:t>O Mother of the Word Incarnate,</a:t>
            </a:r>
          </a:p>
          <a:p>
            <a:pPr marL="0" indent="0">
              <a:spcAft>
                <a:spcPts val="0"/>
              </a:spcAft>
              <a:buNone/>
            </a:pPr>
            <a:r>
              <a:rPr lang="en-GB" sz="3600" dirty="0">
                <a:ea typeface="Times New Roman" panose="02020603050405020304" pitchFamily="18" charset="0"/>
              </a:rPr>
              <a:t>despise not my petitions, but in your mercy</a:t>
            </a:r>
          </a:p>
          <a:p>
            <a:pPr marL="0" indent="0">
              <a:spcAft>
                <a:spcPts val="0"/>
              </a:spcAft>
              <a:buNone/>
            </a:pPr>
            <a:r>
              <a:rPr lang="en-GB" sz="3600" dirty="0">
                <a:ea typeface="Times New Roman" panose="02020603050405020304" pitchFamily="18" charset="0"/>
              </a:rPr>
              <a:t>hear and answer me.</a:t>
            </a:r>
          </a:p>
          <a:p>
            <a:pPr marL="0" indent="0">
              <a:spcAft>
                <a:spcPts val="0"/>
              </a:spcAft>
              <a:buNone/>
            </a:pPr>
            <a:r>
              <a:rPr lang="en-GB" sz="3600" dirty="0">
                <a:ea typeface="Times New Roman" panose="02020603050405020304" pitchFamily="18" charset="0"/>
              </a:rPr>
              <a:t>Amen.</a:t>
            </a:r>
          </a:p>
          <a:p>
            <a:pPr marL="0" indent="0">
              <a:buNone/>
            </a:pPr>
            <a:endParaRPr lang="en-GB" dirty="0"/>
          </a:p>
        </p:txBody>
      </p:sp>
      <p:pic>
        <p:nvPicPr>
          <p:cNvPr id="3074" name="Picture 2" descr="https://rocklincatholic.org/pictures/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0933" y="864999"/>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41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2BD5A-F89E-3CBA-1B2D-131B2A9FDD2E}"/>
              </a:ext>
            </a:extLst>
          </p:cNvPr>
          <p:cNvSpPr>
            <a:spLocks noGrp="1"/>
          </p:cNvSpPr>
          <p:nvPr>
            <p:ph type="title"/>
          </p:nvPr>
        </p:nvSpPr>
        <p:spPr/>
        <p:txBody>
          <a:bodyPr/>
          <a:lstStyle/>
          <a:p>
            <a:r>
              <a:rPr lang="en-US" dirty="0"/>
              <a:t>Jesus, Mary and Joseph</a:t>
            </a:r>
            <a:endParaRPr lang="en-GB" dirty="0"/>
          </a:p>
        </p:txBody>
      </p:sp>
      <p:sp>
        <p:nvSpPr>
          <p:cNvPr id="3" name="Content Placeholder 2">
            <a:extLst>
              <a:ext uri="{FF2B5EF4-FFF2-40B4-BE49-F238E27FC236}">
                <a16:creationId xmlns:a16="http://schemas.microsoft.com/office/drawing/2014/main" id="{8E91DF0D-7355-9307-2F6F-95E2C242BD08}"/>
              </a:ext>
            </a:extLst>
          </p:cNvPr>
          <p:cNvSpPr>
            <a:spLocks noGrp="1"/>
          </p:cNvSpPr>
          <p:nvPr>
            <p:ph idx="1"/>
          </p:nvPr>
        </p:nvSpPr>
        <p:spPr/>
        <p:txBody>
          <a:bodyPr/>
          <a:lstStyle/>
          <a:p>
            <a:pPr marL="0" indent="0">
              <a:buNone/>
            </a:pPr>
            <a:r>
              <a:rPr lang="en-US" dirty="0"/>
              <a:t>Jesus, Mary and Joseph, I give you my heart and my soul.</a:t>
            </a:r>
          </a:p>
          <a:p>
            <a:pPr marL="0" indent="0">
              <a:buNone/>
            </a:pPr>
            <a:r>
              <a:rPr lang="en-US" dirty="0"/>
              <a:t>Jesus, Mary and Joseph, assist me in my last agony.</a:t>
            </a:r>
          </a:p>
          <a:p>
            <a:pPr marL="0" indent="0">
              <a:buNone/>
            </a:pPr>
            <a:r>
              <a:rPr lang="en-US" dirty="0"/>
              <a:t>Jesus, Mary and Joseph, may I breathe forth my soul in peace with you.</a:t>
            </a:r>
            <a:endParaRPr lang="en-GB" dirty="0"/>
          </a:p>
        </p:txBody>
      </p:sp>
    </p:spTree>
    <p:extLst>
      <p:ext uri="{BB962C8B-B14F-4D97-AF65-F5344CB8AC3E}">
        <p14:creationId xmlns:p14="http://schemas.microsoft.com/office/powerpoint/2010/main" val="4202530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72808" y="325808"/>
            <a:ext cx="8229600" cy="1143000"/>
          </a:xfrm>
        </p:spPr>
        <p:txBody>
          <a:bodyPr>
            <a:normAutofit fontScale="90000"/>
          </a:bodyPr>
          <a:lstStyle/>
          <a:p>
            <a:r>
              <a:rPr lang="en-US" altLang="en-US" b="1" dirty="0">
                <a:effectLst>
                  <a:outerShdw blurRad="38100" dist="38100" dir="2700000" algn="tl">
                    <a:srgbClr val="FFFFFF"/>
                  </a:outerShdw>
                </a:effectLst>
                <a:latin typeface="+mn-lt"/>
              </a:rPr>
              <a:t>Eternal Rest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358268" y="1468808"/>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Eternal rest give unto them, O Lord,</a:t>
            </a:r>
          </a:p>
          <a:p>
            <a:pPr>
              <a:lnSpc>
                <a:spcPct val="80000"/>
              </a:lnSpc>
              <a:buFontTx/>
              <a:buNone/>
            </a:pPr>
            <a:r>
              <a:rPr lang="en-US" altLang="en-US" sz="3600" dirty="0">
                <a:latin typeface="+mn-lt"/>
              </a:rPr>
              <a:t>and let perpetual light shine upon them.</a:t>
            </a:r>
          </a:p>
          <a:p>
            <a:pPr>
              <a:lnSpc>
                <a:spcPct val="80000"/>
              </a:lnSpc>
              <a:buFontTx/>
              <a:buNone/>
            </a:pPr>
            <a:r>
              <a:rPr lang="en-US" altLang="en-US" sz="3600" dirty="0">
                <a:latin typeface="+mn-lt"/>
              </a:rPr>
              <a:t>May they rest in peace. </a:t>
            </a:r>
          </a:p>
          <a:p>
            <a:pPr>
              <a:lnSpc>
                <a:spcPct val="80000"/>
              </a:lnSpc>
              <a:buFontTx/>
              <a:buNone/>
            </a:pPr>
            <a:r>
              <a:rPr lang="en-US" altLang="en-US" sz="3600" dirty="0">
                <a:latin typeface="+mn-lt"/>
              </a:rPr>
              <a:t>Amen.</a:t>
            </a:r>
          </a:p>
        </p:txBody>
      </p:sp>
      <p:pic>
        <p:nvPicPr>
          <p:cNvPr id="9218" name="Picture 2" descr="https://i.upworthy.com/nugget/578e861d8383c4001c000110/3-edc683d788b7267f8a5a874413eca163.jpg?ixlib=rails-2.1.3&amp;w=880&amp;h=464"/>
          <p:cNvPicPr>
            <a:picLocks noChangeAspect="1" noChangeArrowheads="1"/>
          </p:cNvPicPr>
          <p:nvPr/>
        </p:nvPicPr>
        <p:blipFill rotWithShape="1">
          <a:blip r:embed="rId2">
            <a:extLst>
              <a:ext uri="{28A0092B-C50C-407E-A947-70E740481C1C}">
                <a14:useLocalDpi xmlns:a14="http://schemas.microsoft.com/office/drawing/2010/main" val="0"/>
              </a:ext>
            </a:extLst>
          </a:blip>
          <a:srcRect r="58098"/>
          <a:stretch/>
        </p:blipFill>
        <p:spPr bwMode="auto">
          <a:xfrm>
            <a:off x="8829040" y="1935484"/>
            <a:ext cx="2955457" cy="43624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525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042"/>
            <a:ext cx="10515600" cy="1325563"/>
          </a:xfrm>
        </p:spPr>
        <p:txBody>
          <a:bodyPr>
            <a:normAutofit/>
          </a:bodyPr>
          <a:lstStyle/>
          <a:p>
            <a:r>
              <a:rPr lang="en-GB" sz="4000" b="1" dirty="0"/>
              <a:t>Diocesan Prayer for Vocations</a:t>
            </a:r>
          </a:p>
        </p:txBody>
      </p:sp>
      <p:sp>
        <p:nvSpPr>
          <p:cNvPr id="3" name="Content Placeholder 2"/>
          <p:cNvSpPr>
            <a:spLocks noGrp="1"/>
          </p:cNvSpPr>
          <p:nvPr>
            <p:ph idx="1"/>
          </p:nvPr>
        </p:nvSpPr>
        <p:spPr>
          <a:xfrm>
            <a:off x="838200" y="957943"/>
            <a:ext cx="10515600" cy="3921990"/>
          </a:xfrm>
        </p:spPr>
        <p:txBody>
          <a:bodyPr>
            <a:noAutofit/>
          </a:bodyPr>
          <a:lstStyle/>
          <a:p>
            <a:pPr marL="0" indent="0">
              <a:buNone/>
            </a:pPr>
            <a:r>
              <a:rPr lang="en-US" sz="2200" i="0" dirty="0">
                <a:solidFill>
                  <a:srgbClr val="000000"/>
                </a:solidFill>
                <a:effectLst/>
                <a:latin typeface="+mj-lt"/>
              </a:rPr>
              <a:t>Heavenly Father,</a:t>
            </a:r>
            <a:endParaRPr lang="en-US" sz="2200" dirty="0">
              <a:solidFill>
                <a:srgbClr val="000000"/>
              </a:solidFill>
              <a:latin typeface="+mj-lt"/>
            </a:endParaRPr>
          </a:p>
          <a:p>
            <a:pPr marL="0" indent="0">
              <a:buNone/>
            </a:pPr>
            <a:r>
              <a:rPr lang="en-US" sz="2200" i="0" dirty="0">
                <a:solidFill>
                  <a:srgbClr val="000000"/>
                </a:solidFill>
                <a:effectLst/>
                <a:latin typeface="+mj-lt"/>
              </a:rPr>
              <a:t>we ask you to send </a:t>
            </a:r>
            <a:r>
              <a:rPr lang="en-US" sz="2200" i="0" dirty="0" err="1">
                <a:solidFill>
                  <a:srgbClr val="000000"/>
                </a:solidFill>
                <a:effectLst/>
                <a:latin typeface="+mj-lt"/>
              </a:rPr>
              <a:t>labourers</a:t>
            </a:r>
            <a:endParaRPr lang="en-US" sz="2200" dirty="0">
              <a:solidFill>
                <a:srgbClr val="000000"/>
              </a:solidFill>
              <a:latin typeface="+mj-lt"/>
            </a:endParaRPr>
          </a:p>
          <a:p>
            <a:pPr marL="0" indent="0">
              <a:buNone/>
            </a:pPr>
            <a:r>
              <a:rPr lang="en-US" sz="2200" i="0" dirty="0">
                <a:solidFill>
                  <a:srgbClr val="000000"/>
                </a:solidFill>
                <a:effectLst/>
                <a:latin typeface="+mj-lt"/>
              </a:rPr>
              <a:t>into your harvest.</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Inspire, in the hearts of your people, </a:t>
            </a:r>
          </a:p>
          <a:p>
            <a:pPr marL="0" indent="0" algn="l" fontAlgn="base">
              <a:buNone/>
            </a:pPr>
            <a:r>
              <a:rPr lang="en-US" sz="2200" i="0" dirty="0">
                <a:solidFill>
                  <a:srgbClr val="000000"/>
                </a:solidFill>
                <a:effectLst/>
                <a:latin typeface="+mj-lt"/>
              </a:rPr>
              <a:t>vocations to the priesthood, diaconate</a:t>
            </a:r>
          </a:p>
          <a:p>
            <a:pPr marL="0" indent="0" algn="l" fontAlgn="base">
              <a:buNone/>
            </a:pPr>
            <a:r>
              <a:rPr lang="en-US" sz="2200" i="0" dirty="0">
                <a:solidFill>
                  <a:srgbClr val="000000"/>
                </a:solidFill>
                <a:effectLst/>
                <a:latin typeface="+mj-lt"/>
              </a:rPr>
              <a:t>and religious life.</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Bless our families with a spirit of generosity,</a:t>
            </a:r>
          </a:p>
          <a:p>
            <a:pPr marL="0" indent="0" algn="l" fontAlgn="base">
              <a:buNone/>
            </a:pPr>
            <a:r>
              <a:rPr lang="en-US" sz="2200" i="0" dirty="0">
                <a:solidFill>
                  <a:srgbClr val="000000"/>
                </a:solidFill>
                <a:effectLst/>
                <a:latin typeface="+mj-lt"/>
              </a:rPr>
              <a:t>so that those whom you call</a:t>
            </a:r>
          </a:p>
          <a:p>
            <a:pPr marL="0" indent="0" algn="l" fontAlgn="base">
              <a:buNone/>
            </a:pPr>
            <a:r>
              <a:rPr lang="en-US" sz="2200" i="0" dirty="0">
                <a:solidFill>
                  <a:srgbClr val="000000"/>
                </a:solidFill>
                <a:effectLst/>
                <a:latin typeface="+mj-lt"/>
              </a:rPr>
              <a:t>have the courage to give themselves</a:t>
            </a:r>
          </a:p>
          <a:p>
            <a:pPr marL="0" indent="0" algn="l" fontAlgn="base">
              <a:buNone/>
            </a:pPr>
            <a:r>
              <a:rPr lang="en-US" sz="2200" i="0" dirty="0">
                <a:solidFill>
                  <a:srgbClr val="000000"/>
                </a:solidFill>
                <a:effectLst/>
                <a:latin typeface="+mj-lt"/>
              </a:rPr>
              <a:t>to your Church in faith.</a:t>
            </a:r>
          </a:p>
          <a:p>
            <a:pPr marL="0" indent="0" algn="l" fontAlgn="base">
              <a:buNone/>
            </a:pPr>
            <a:endParaRPr lang="en-US" sz="100" i="0" dirty="0">
              <a:solidFill>
                <a:srgbClr val="000000"/>
              </a:solidFill>
              <a:effectLst/>
              <a:latin typeface="+mj-lt"/>
            </a:endParaRPr>
          </a:p>
          <a:p>
            <a:pPr marL="0" indent="0" algn="l" fontAlgn="base">
              <a:buNone/>
            </a:pPr>
            <a:r>
              <a:rPr lang="en-US" sz="2200" dirty="0">
                <a:solidFill>
                  <a:srgbClr val="000000"/>
                </a:solidFill>
                <a:latin typeface="+mj-lt"/>
              </a:rPr>
              <a:t>T</a:t>
            </a:r>
            <a:r>
              <a:rPr lang="en-US" sz="2200" i="0" dirty="0">
                <a:solidFill>
                  <a:srgbClr val="000000"/>
                </a:solidFill>
                <a:effectLst/>
                <a:latin typeface="+mj-lt"/>
              </a:rPr>
              <a:t>hrough Christ our Lord.</a:t>
            </a:r>
          </a:p>
          <a:p>
            <a:pPr marL="0" indent="0" algn="l" fontAlgn="base">
              <a:buNone/>
            </a:pPr>
            <a:r>
              <a:rPr lang="en-US" sz="2200" i="0">
                <a:solidFill>
                  <a:srgbClr val="000000"/>
                </a:solidFill>
                <a:effectLst/>
                <a:latin typeface="+mj-lt"/>
              </a:rPr>
              <a:t>Amen.</a:t>
            </a:r>
            <a:endParaRPr lang="en-US" sz="2200" i="0" dirty="0">
              <a:solidFill>
                <a:srgbClr val="000000"/>
              </a:solidFill>
              <a:effectLst/>
              <a:latin typeface="+mj-lt"/>
            </a:endParaRPr>
          </a:p>
          <a:p>
            <a:pPr marL="0" indent="0">
              <a:buNone/>
            </a:pPr>
            <a:endParaRPr lang="en-GB" sz="1700" dirty="0">
              <a:latin typeface="+mj-lt"/>
            </a:endParaRPr>
          </a:p>
        </p:txBody>
      </p:sp>
      <p:pic>
        <p:nvPicPr>
          <p:cNvPr id="3074" name="Picture 2" descr="https://i.pinimg.com/564x/91/0d/db/910ddb61dfcc502b8bdcd69522f32e57--romans--catholic-churches.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440" y="4185920"/>
            <a:ext cx="2775850" cy="267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7065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AEC-1D09-0C70-1E0A-57B37D46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D75D5-CC0E-5111-4F9E-64C4D82607DD}"/>
              </a:ext>
            </a:extLst>
          </p:cNvPr>
          <p:cNvSpPr>
            <a:spLocks noGrp="1"/>
          </p:cNvSpPr>
          <p:nvPr>
            <p:ph type="title"/>
          </p:nvPr>
        </p:nvSpPr>
        <p:spPr>
          <a:xfrm>
            <a:off x="927653" y="2611373"/>
            <a:ext cx="10515600" cy="1325563"/>
          </a:xfrm>
        </p:spPr>
        <p:txBody>
          <a:bodyPr>
            <a:normAutofit fontScale="90000"/>
          </a:bodyPr>
          <a:lstStyle/>
          <a:p>
            <a:pPr algn="ctr"/>
            <a:r>
              <a:rPr lang="en-US" sz="7000" dirty="0"/>
              <a:t>Additional </a:t>
            </a:r>
            <a:br>
              <a:rPr lang="en-US" sz="7000" dirty="0"/>
            </a:br>
            <a:br>
              <a:rPr lang="en-US" sz="7000" dirty="0"/>
            </a:br>
            <a:r>
              <a:rPr lang="en-US" sz="7000" dirty="0"/>
              <a:t>Prayers</a:t>
            </a:r>
            <a:endParaRPr lang="en-GB" sz="7000" dirty="0"/>
          </a:p>
        </p:txBody>
      </p:sp>
    </p:spTree>
    <p:extLst>
      <p:ext uri="{BB962C8B-B14F-4D97-AF65-F5344CB8AC3E}">
        <p14:creationId xmlns:p14="http://schemas.microsoft.com/office/powerpoint/2010/main" val="2679417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St. Francis</a:t>
            </a:r>
          </a:p>
        </p:txBody>
      </p:sp>
      <p:sp>
        <p:nvSpPr>
          <p:cNvPr id="3" name="Content Placeholder 2"/>
          <p:cNvSpPr>
            <a:spLocks noGrp="1"/>
          </p:cNvSpPr>
          <p:nvPr>
            <p:ph idx="1"/>
          </p:nvPr>
        </p:nvSpPr>
        <p:spPr>
          <a:xfrm>
            <a:off x="838200" y="1584960"/>
            <a:ext cx="10515600" cy="5273040"/>
          </a:xfrm>
        </p:spPr>
        <p:txBody>
          <a:bodyPr>
            <a:normAutofit/>
          </a:bodyPr>
          <a:lstStyle/>
          <a:p>
            <a:pPr marL="0" indent="0">
              <a:buNone/>
            </a:pPr>
            <a:r>
              <a:rPr lang="en-GB" sz="3600" dirty="0"/>
              <a:t>Lord, make me an instrument of your peace:</a:t>
            </a:r>
            <a:br>
              <a:rPr lang="en-GB" sz="3600" dirty="0"/>
            </a:br>
            <a:r>
              <a:rPr lang="en-GB" sz="3600" dirty="0"/>
              <a:t>where there is hatred, let me sow love;</a:t>
            </a:r>
            <a:br>
              <a:rPr lang="en-GB" sz="3600" dirty="0"/>
            </a:br>
            <a:r>
              <a:rPr lang="en-GB" sz="3600" dirty="0"/>
              <a:t>where there is injury, pardon;</a:t>
            </a:r>
            <a:br>
              <a:rPr lang="en-GB" sz="3600" dirty="0"/>
            </a:br>
            <a:r>
              <a:rPr lang="en-GB" sz="3600" dirty="0"/>
              <a:t>where there is doubt, faith;</a:t>
            </a:r>
            <a:br>
              <a:rPr lang="en-GB" sz="3600" dirty="0"/>
            </a:br>
            <a:r>
              <a:rPr lang="en-GB" sz="3600" dirty="0"/>
              <a:t>where there is despair, hope;</a:t>
            </a:r>
            <a:br>
              <a:rPr lang="en-GB" sz="3600" dirty="0"/>
            </a:br>
            <a:r>
              <a:rPr lang="en-GB" sz="3600" dirty="0"/>
              <a:t>where there is darkness, light;</a:t>
            </a:r>
            <a:br>
              <a:rPr lang="en-GB" sz="3600" dirty="0"/>
            </a:br>
            <a:r>
              <a:rPr lang="en-GB" sz="3600" dirty="0"/>
              <a:t>where there is sadness, joy. </a:t>
            </a:r>
            <a:br>
              <a:rPr lang="en-GB" sz="3600" dirty="0"/>
            </a:br>
            <a:br>
              <a:rPr lang="en-GB" dirty="0"/>
            </a:br>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7993867" y="2499359"/>
            <a:ext cx="3774028" cy="3756387"/>
          </a:xfrm>
          <a:prstGeom prst="rect">
            <a:avLst/>
          </a:prstGeom>
        </p:spPr>
      </p:pic>
    </p:spTree>
    <p:extLst>
      <p:ext uri="{BB962C8B-B14F-4D97-AF65-F5344CB8AC3E}">
        <p14:creationId xmlns:p14="http://schemas.microsoft.com/office/powerpoint/2010/main" val="5447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5520"/>
            <a:ext cx="10515600" cy="5191443"/>
          </a:xfrm>
        </p:spPr>
        <p:txBody>
          <a:bodyPr/>
          <a:lstStyle/>
          <a:p>
            <a:pPr marL="0" indent="0">
              <a:buNone/>
            </a:pPr>
            <a:r>
              <a:rPr lang="en-GB" sz="3600" dirty="0"/>
              <a:t>O divine Master, grant that I may not so much seek</a:t>
            </a:r>
            <a:br>
              <a:rPr lang="en-GB" sz="3600" dirty="0"/>
            </a:br>
            <a:r>
              <a:rPr lang="en-GB" sz="3600" dirty="0"/>
              <a:t>to be consoled as to console,</a:t>
            </a:r>
            <a:br>
              <a:rPr lang="en-GB" sz="3600" dirty="0"/>
            </a:br>
            <a:r>
              <a:rPr lang="en-GB" sz="3600" dirty="0"/>
              <a:t>to be understood as to understand,</a:t>
            </a:r>
            <a:br>
              <a:rPr lang="en-GB" sz="3600" dirty="0"/>
            </a:br>
            <a:r>
              <a:rPr lang="en-GB" sz="3600" dirty="0"/>
              <a:t>to be loved as to love.</a:t>
            </a:r>
            <a:br>
              <a:rPr lang="en-GB" sz="3600" dirty="0"/>
            </a:br>
            <a:r>
              <a:rPr lang="en-GB" sz="3600" dirty="0"/>
              <a:t>For it is in giving that we receive, </a:t>
            </a:r>
            <a:br>
              <a:rPr lang="en-GB" sz="3600" dirty="0"/>
            </a:br>
            <a:r>
              <a:rPr lang="en-GB" sz="3600" dirty="0"/>
              <a:t>it is in pardoning that we are pardoned, </a:t>
            </a:r>
            <a:br>
              <a:rPr lang="en-GB" sz="3600" dirty="0"/>
            </a:br>
            <a:r>
              <a:rPr lang="en-GB" sz="3600" dirty="0"/>
              <a:t>and it is in dying that we are born to eternal life.</a:t>
            </a:r>
            <a:br>
              <a:rPr lang="en-GB" sz="3600" dirty="0"/>
            </a:br>
            <a:r>
              <a:rPr lang="en-GB" sz="3600" dirty="0"/>
              <a:t>Amen.</a:t>
            </a:r>
          </a:p>
          <a:p>
            <a:pPr marL="0" indent="0">
              <a:buNone/>
            </a:pPr>
            <a:endParaRPr lang="en-GB" dirty="0"/>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9627101" y="4124960"/>
            <a:ext cx="2140793" cy="2130786"/>
          </a:xfrm>
          <a:prstGeom prst="rect">
            <a:avLst/>
          </a:prstGeom>
        </p:spPr>
      </p:pic>
    </p:spTree>
    <p:extLst>
      <p:ext uri="{BB962C8B-B14F-4D97-AF65-F5344CB8AC3E}">
        <p14:creationId xmlns:p14="http://schemas.microsoft.com/office/powerpoint/2010/main" val="1985718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1642745" y="487680"/>
            <a:ext cx="8229600" cy="1143000"/>
          </a:xfrm>
        </p:spPr>
        <p:txBody>
          <a:bodyPr>
            <a:normAutofit fontScale="90000"/>
          </a:bodyPr>
          <a:lstStyle/>
          <a:p>
            <a:r>
              <a:rPr lang="en-US" altLang="en-US" b="1" dirty="0">
                <a:effectLst>
                  <a:outerShdw blurRad="38100" dist="38100" dir="2700000" algn="tl">
                    <a:srgbClr val="FFFFFF"/>
                  </a:outerShdw>
                </a:effectLst>
                <a:latin typeface="+mn-lt"/>
              </a:rPr>
              <a:t>Act of Sorrow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557339"/>
            <a:ext cx="8642351" cy="4986336"/>
          </a:xfrm>
        </p:spPr>
        <p:txBody>
          <a:bodyPr>
            <a:normAutofit/>
          </a:bodyPr>
          <a:lstStyle/>
          <a:p>
            <a:pPr>
              <a:lnSpc>
                <a:spcPct val="80000"/>
              </a:lnSpc>
              <a:buFontTx/>
              <a:buNone/>
            </a:pPr>
            <a:r>
              <a:rPr lang="en-US" altLang="en-US" sz="3600" dirty="0">
                <a:latin typeface="+mn-lt"/>
              </a:rPr>
              <a:t>O my God, I thank you for loving me.</a:t>
            </a:r>
          </a:p>
          <a:p>
            <a:pPr>
              <a:lnSpc>
                <a:spcPct val="80000"/>
              </a:lnSpc>
              <a:buFontTx/>
              <a:buNone/>
            </a:pPr>
            <a:r>
              <a:rPr lang="en-US" altLang="en-US" sz="3600" dirty="0">
                <a:latin typeface="+mn-lt"/>
              </a:rPr>
              <a:t>I am sorry for all my sins:</a:t>
            </a:r>
          </a:p>
          <a:p>
            <a:pPr>
              <a:lnSpc>
                <a:spcPct val="80000"/>
              </a:lnSpc>
              <a:buFontTx/>
              <a:buNone/>
            </a:pPr>
            <a:r>
              <a:rPr lang="en-US" altLang="en-US" sz="3600" dirty="0">
                <a:latin typeface="+mn-lt"/>
              </a:rPr>
              <a:t>for not loving others </a:t>
            </a:r>
          </a:p>
          <a:p>
            <a:pPr>
              <a:lnSpc>
                <a:spcPct val="80000"/>
              </a:lnSpc>
              <a:buFontTx/>
              <a:buNone/>
            </a:pPr>
            <a:r>
              <a:rPr lang="en-US" altLang="en-US" sz="3600" dirty="0">
                <a:latin typeface="+mn-lt"/>
              </a:rPr>
              <a:t>and not loving you.</a:t>
            </a:r>
          </a:p>
          <a:p>
            <a:pPr>
              <a:lnSpc>
                <a:spcPct val="80000"/>
              </a:lnSpc>
              <a:buFontTx/>
              <a:buNone/>
            </a:pPr>
            <a:r>
              <a:rPr lang="en-US" altLang="en-US" sz="3600" dirty="0">
                <a:latin typeface="+mn-lt"/>
              </a:rPr>
              <a:t>Help me to live like Jesus </a:t>
            </a:r>
          </a:p>
          <a:p>
            <a:pPr>
              <a:lnSpc>
                <a:spcPct val="80000"/>
              </a:lnSpc>
              <a:buFontTx/>
              <a:buNone/>
            </a:pPr>
            <a:r>
              <a:rPr lang="en-US" altLang="en-US" sz="3600" dirty="0">
                <a:latin typeface="+mn-lt"/>
              </a:rPr>
              <a:t>and not sin again. </a:t>
            </a:r>
          </a:p>
          <a:p>
            <a:pPr>
              <a:lnSpc>
                <a:spcPct val="80000"/>
              </a:lnSpc>
              <a:buFontTx/>
              <a:buNone/>
            </a:pPr>
            <a:r>
              <a:rPr lang="en-US" altLang="en-US" sz="3600" dirty="0">
                <a:latin typeface="+mn-lt"/>
              </a:rPr>
              <a:t>Amen.</a:t>
            </a:r>
          </a:p>
        </p:txBody>
      </p:sp>
      <p:pic>
        <p:nvPicPr>
          <p:cNvPr id="23556" name="Picture 4" descr="https://dncache-mauganscorp.netdna-ssl.com/thumbseg/622/622200-bigthumbna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335" y="2088832"/>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097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Thanksgiving after Communion</a:t>
            </a:r>
          </a:p>
        </p:txBody>
      </p:sp>
      <p:sp>
        <p:nvSpPr>
          <p:cNvPr id="3" name="Content Placeholder 2"/>
          <p:cNvSpPr>
            <a:spLocks noGrp="1"/>
          </p:cNvSpPr>
          <p:nvPr>
            <p:ph idx="1"/>
          </p:nvPr>
        </p:nvSpPr>
        <p:spPr/>
        <p:txBody>
          <a:bodyPr>
            <a:normAutofit/>
          </a:bodyPr>
          <a:lstStyle/>
          <a:p>
            <a:pPr marL="0" indent="0">
              <a:buNone/>
            </a:pPr>
            <a:r>
              <a:rPr lang="en-GB" sz="3600" dirty="0"/>
              <a:t>O Sacrament most holy!</a:t>
            </a:r>
          </a:p>
          <a:p>
            <a:pPr marL="0" indent="0">
              <a:buNone/>
            </a:pPr>
            <a:r>
              <a:rPr lang="en-GB" sz="3600" dirty="0"/>
              <a:t>O Sacrament divine!</a:t>
            </a:r>
          </a:p>
          <a:p>
            <a:pPr marL="0" indent="0">
              <a:buNone/>
            </a:pPr>
            <a:r>
              <a:rPr lang="en-GB" sz="3600" dirty="0"/>
              <a:t>All praise and all thanksgiving</a:t>
            </a:r>
          </a:p>
          <a:p>
            <a:pPr marL="0" indent="0">
              <a:buNone/>
            </a:pPr>
            <a:r>
              <a:rPr lang="en-GB" sz="3600" dirty="0"/>
              <a:t>be every moment thine.</a:t>
            </a:r>
          </a:p>
        </p:txBody>
      </p:sp>
      <p:pic>
        <p:nvPicPr>
          <p:cNvPr id="4" name="Picture 3" descr="http://clipartall.com/subimg/lo-principal-es-escoger-un-look-elegante-pero-natural-nada-de-eucharist-clipart-829_1025.gif"/>
          <p:cNvPicPr/>
          <p:nvPr/>
        </p:nvPicPr>
        <p:blipFill>
          <a:blip r:embed="rId2">
            <a:extLst>
              <a:ext uri="{28A0092B-C50C-407E-A947-70E740481C1C}">
                <a14:useLocalDpi xmlns:a14="http://schemas.microsoft.com/office/drawing/2010/main" val="0"/>
              </a:ext>
            </a:extLst>
          </a:blip>
          <a:srcRect/>
          <a:stretch>
            <a:fillRect/>
          </a:stretch>
        </p:blipFill>
        <p:spPr bwMode="auto">
          <a:xfrm>
            <a:off x="7843519" y="1655763"/>
            <a:ext cx="3039745" cy="4521200"/>
          </a:xfrm>
          <a:prstGeom prst="rect">
            <a:avLst/>
          </a:prstGeom>
          <a:noFill/>
          <a:ln>
            <a:noFill/>
          </a:ln>
        </p:spPr>
      </p:pic>
    </p:spTree>
    <p:extLst>
      <p:ext uri="{BB962C8B-B14F-4D97-AF65-F5344CB8AC3E}">
        <p14:creationId xmlns:p14="http://schemas.microsoft.com/office/powerpoint/2010/main" val="34103513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to the </a:t>
            </a:r>
            <a:br>
              <a:rPr lang="en-US" altLang="en-US" sz="4000" b="1" dirty="0">
                <a:effectLst>
                  <a:outerShdw blurRad="38100" dist="38100" dir="2700000" algn="tl">
                    <a:srgbClr val="FFFFFF"/>
                  </a:outerShdw>
                </a:effectLst>
                <a:latin typeface="+mn-lt"/>
              </a:rPr>
            </a:br>
            <a:r>
              <a:rPr lang="en-US" altLang="en-US" sz="4000" b="1" dirty="0">
                <a:effectLst>
                  <a:outerShdw blurRad="38100" dist="38100" dir="2700000" algn="tl">
                    <a:srgbClr val="FFFFFF"/>
                  </a:outerShdw>
                </a:effectLst>
                <a:latin typeface="+mn-lt"/>
              </a:rPr>
              <a:t>Guardian Angel</a:t>
            </a:r>
          </a:p>
        </p:txBody>
      </p:sp>
      <p:sp>
        <p:nvSpPr>
          <p:cNvPr id="2053" name="Rectangle 5"/>
          <p:cNvSpPr>
            <a:spLocks noGrp="1" noChangeArrowheads="1"/>
          </p:cNvSpPr>
          <p:nvPr>
            <p:ph type="body" idx="1"/>
          </p:nvPr>
        </p:nvSpPr>
        <p:spPr>
          <a:xfrm>
            <a:off x="1992313" y="2205042"/>
            <a:ext cx="8229600" cy="2549525"/>
          </a:xfrm>
        </p:spPr>
        <p:txBody>
          <a:bodyPr>
            <a:normAutofit fontScale="77500" lnSpcReduction="20000"/>
          </a:bodyPr>
          <a:lstStyle/>
          <a:p>
            <a:pPr>
              <a:buFontTx/>
              <a:buNone/>
            </a:pPr>
            <a:r>
              <a:rPr lang="en-US" altLang="en-US" sz="3600" dirty="0">
                <a:latin typeface="+mn-lt"/>
              </a:rPr>
              <a:t>Angel sent by God to guide me,</a:t>
            </a:r>
          </a:p>
          <a:p>
            <a:pPr>
              <a:buFontTx/>
              <a:buNone/>
            </a:pPr>
            <a:endParaRPr lang="en-US" altLang="en-US" sz="1600" dirty="0">
              <a:latin typeface="+mn-lt"/>
            </a:endParaRPr>
          </a:p>
          <a:p>
            <a:pPr>
              <a:buFontTx/>
              <a:buNone/>
            </a:pPr>
            <a:r>
              <a:rPr lang="en-US" altLang="en-US" sz="3600" dirty="0">
                <a:latin typeface="+mn-lt"/>
              </a:rPr>
              <a:t>be my light and walk beside me;</a:t>
            </a:r>
          </a:p>
          <a:p>
            <a:pPr>
              <a:buFontTx/>
              <a:buNone/>
            </a:pPr>
            <a:endParaRPr lang="en-US" altLang="en-US" sz="1600" dirty="0">
              <a:latin typeface="+mn-lt"/>
            </a:endParaRPr>
          </a:p>
          <a:p>
            <a:pPr>
              <a:buFontTx/>
              <a:buNone/>
            </a:pPr>
            <a:r>
              <a:rPr lang="en-US" altLang="en-US" sz="3600" dirty="0">
                <a:latin typeface="+mn-lt"/>
              </a:rPr>
              <a:t>be my guardian and protect me;</a:t>
            </a:r>
          </a:p>
          <a:p>
            <a:pPr>
              <a:buFontTx/>
              <a:buNone/>
            </a:pPr>
            <a:endParaRPr lang="en-US" altLang="en-US" sz="1600" dirty="0">
              <a:latin typeface="+mn-lt"/>
            </a:endParaRPr>
          </a:p>
          <a:p>
            <a:pPr>
              <a:buFontTx/>
              <a:buNone/>
            </a:pPr>
            <a:r>
              <a:rPr lang="en-US" altLang="en-US" sz="3600" dirty="0">
                <a:latin typeface="+mn-lt"/>
              </a:rPr>
              <a:t>on the paths of life direct me. </a:t>
            </a:r>
          </a:p>
        </p:txBody>
      </p:sp>
      <p:pic>
        <p:nvPicPr>
          <p:cNvPr id="9218" name="Picture 2" descr="https://i.pinimg.com/originals/2b/0a/78/2b0a782fb2bc197bade6cffadff15ef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046720" y="494586"/>
            <a:ext cx="3220719" cy="559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0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147" y="0"/>
            <a:ext cx="10515600" cy="1325563"/>
          </a:xfrm>
        </p:spPr>
        <p:txBody>
          <a:bodyPr>
            <a:normAutofit/>
          </a:bodyPr>
          <a:lstStyle/>
          <a:p>
            <a:r>
              <a:rPr lang="en-GB" sz="4000" b="1" dirty="0"/>
              <a:t>Nunc Dimittis</a:t>
            </a:r>
          </a:p>
        </p:txBody>
      </p:sp>
      <p:sp>
        <p:nvSpPr>
          <p:cNvPr id="3" name="Content Placeholder 2"/>
          <p:cNvSpPr>
            <a:spLocks noGrp="1"/>
          </p:cNvSpPr>
          <p:nvPr>
            <p:ph idx="1"/>
          </p:nvPr>
        </p:nvSpPr>
        <p:spPr>
          <a:xfrm>
            <a:off x="1100750" y="869132"/>
            <a:ext cx="10515600" cy="5513561"/>
          </a:xfrm>
        </p:spPr>
        <p:txBody>
          <a:bodyPr>
            <a:noAutofit/>
          </a:bodyPr>
          <a:lstStyle/>
          <a:p>
            <a:pPr marL="0" indent="0" fontAlgn="base">
              <a:buNone/>
            </a:pPr>
            <a:r>
              <a:rPr lang="en-GB" sz="3100" dirty="0"/>
              <a:t>Now, Lord, you have kept your word:</a:t>
            </a:r>
          </a:p>
          <a:p>
            <a:pPr marL="0" indent="0" fontAlgn="base">
              <a:buNone/>
            </a:pPr>
            <a:r>
              <a:rPr lang="en-GB" sz="3100" dirty="0"/>
              <a:t>let your servant go in peace.</a:t>
            </a:r>
          </a:p>
          <a:p>
            <a:pPr marL="0" indent="0" fontAlgn="base">
              <a:buNone/>
            </a:pPr>
            <a:r>
              <a:rPr lang="en-GB" sz="3100" dirty="0"/>
              <a:t>With my own eyes I have seen the salvation</a:t>
            </a:r>
          </a:p>
          <a:p>
            <a:pPr marL="0" indent="0" fontAlgn="base">
              <a:buNone/>
            </a:pPr>
            <a:r>
              <a:rPr lang="en-GB" sz="3100" dirty="0"/>
              <a:t>which you have prepared in the sight of every people:</a:t>
            </a:r>
          </a:p>
          <a:p>
            <a:pPr marL="0" indent="0" fontAlgn="base">
              <a:buNone/>
            </a:pPr>
            <a:r>
              <a:rPr lang="en-GB" sz="3100" dirty="0"/>
              <a:t>a light to reveal you to the nations</a:t>
            </a:r>
          </a:p>
          <a:p>
            <a:pPr marL="0" indent="0" fontAlgn="base">
              <a:buNone/>
            </a:pPr>
            <a:r>
              <a:rPr lang="en-GB" sz="3100" dirty="0"/>
              <a:t>and the glory of your people Israel.</a:t>
            </a:r>
          </a:p>
          <a:p>
            <a:pPr marL="0" indent="0" fontAlgn="base">
              <a:buNone/>
            </a:pPr>
            <a:r>
              <a:rPr lang="en-GB" sz="3100" dirty="0"/>
              <a:t>Glory be to the Father and to the Son </a:t>
            </a:r>
          </a:p>
          <a:p>
            <a:pPr marL="0" indent="0" fontAlgn="base">
              <a:buNone/>
            </a:pPr>
            <a:r>
              <a:rPr lang="en-GB" sz="3100" dirty="0"/>
              <a:t>and to the Holy Spirit,</a:t>
            </a:r>
          </a:p>
          <a:p>
            <a:pPr marL="0" indent="0" fontAlgn="base">
              <a:buNone/>
            </a:pPr>
            <a:r>
              <a:rPr lang="en-GB" sz="3100" dirty="0"/>
              <a:t>as it was in the beginning, is now, </a:t>
            </a:r>
          </a:p>
          <a:p>
            <a:pPr marL="0" indent="0" fontAlgn="base">
              <a:buNone/>
            </a:pPr>
            <a:r>
              <a:rPr lang="en-GB" sz="3100" dirty="0"/>
              <a:t>and ever shall be, world without end. </a:t>
            </a:r>
          </a:p>
          <a:p>
            <a:pPr marL="0" indent="0" fontAlgn="base">
              <a:buNone/>
            </a:pPr>
            <a:r>
              <a:rPr lang="en-GB" sz="3100" dirty="0"/>
              <a:t>Amen.</a:t>
            </a:r>
          </a:p>
        </p:txBody>
      </p:sp>
      <p:pic>
        <p:nvPicPr>
          <p:cNvPr id="4098" name="Picture 2" descr="https://upload.wikimedia.org/wikipedia/commons/thumb/d/dc/Aert_de_Gelder_-_Het_loflied_van_Simeon.jpg/220px-Aert_de_Gelder_-_Het_loflied_van_Sime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7786" y="509996"/>
            <a:ext cx="2236961" cy="19725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8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006"/>
            <a:ext cx="10515600" cy="1325563"/>
          </a:xfrm>
        </p:spPr>
        <p:txBody>
          <a:bodyPr>
            <a:normAutofit/>
          </a:bodyPr>
          <a:lstStyle/>
          <a:p>
            <a:r>
              <a:rPr lang="en-GB" sz="4000" b="1" dirty="0"/>
              <a:t>Regina Caeli</a:t>
            </a:r>
          </a:p>
        </p:txBody>
      </p:sp>
      <p:sp>
        <p:nvSpPr>
          <p:cNvPr id="3" name="Content Placeholder 2"/>
          <p:cNvSpPr>
            <a:spLocks noGrp="1"/>
          </p:cNvSpPr>
          <p:nvPr>
            <p:ph idx="1"/>
          </p:nvPr>
        </p:nvSpPr>
        <p:spPr>
          <a:xfrm>
            <a:off x="848007" y="1255256"/>
            <a:ext cx="10849069" cy="5308505"/>
          </a:xfrm>
        </p:spPr>
        <p:txBody>
          <a:bodyPr>
            <a:normAutofit fontScale="92500" lnSpcReduction="20000"/>
          </a:bodyPr>
          <a:lstStyle/>
          <a:p>
            <a:pPr marL="0" indent="0" fontAlgn="base">
              <a:buNone/>
            </a:pPr>
            <a:r>
              <a:rPr lang="en-GB" dirty="0"/>
              <a:t>Queen of Heaven, rejoice.  Alleluia!</a:t>
            </a:r>
          </a:p>
          <a:p>
            <a:pPr marL="0" indent="0" fontAlgn="base">
              <a:buNone/>
            </a:pPr>
            <a:r>
              <a:rPr lang="en-GB" dirty="0"/>
              <a:t>For he whom you were made worthy to bear.  Alleluia!</a:t>
            </a:r>
          </a:p>
          <a:p>
            <a:pPr marL="0" indent="0" fontAlgn="base">
              <a:buNone/>
            </a:pPr>
            <a:r>
              <a:rPr lang="en-GB" dirty="0"/>
              <a:t>Has risen as he said.  Alleluia!</a:t>
            </a:r>
          </a:p>
          <a:p>
            <a:pPr marL="0" indent="0" fontAlgn="base">
              <a:buNone/>
            </a:pPr>
            <a:r>
              <a:rPr lang="en-GB" dirty="0"/>
              <a:t>Pray for us to our God.  Alleluia!</a:t>
            </a:r>
          </a:p>
          <a:p>
            <a:pPr marL="0" indent="0" fontAlgn="base">
              <a:buNone/>
            </a:pPr>
            <a:r>
              <a:rPr lang="en-GB" dirty="0"/>
              <a:t>Rejoice and be glad, O Virgin Mary.  Alleluia!</a:t>
            </a:r>
          </a:p>
          <a:p>
            <a:pPr marL="0" indent="0" fontAlgn="base">
              <a:buNone/>
            </a:pPr>
            <a:r>
              <a:rPr lang="en-GB" dirty="0"/>
              <a:t>For the Lord has risen indeed.  Alleluia! </a:t>
            </a:r>
          </a:p>
          <a:p>
            <a:pPr marL="0" indent="0" fontAlgn="base">
              <a:buNone/>
            </a:pPr>
            <a:r>
              <a:rPr lang="en-GB" dirty="0"/>
              <a:t>Let us pray;</a:t>
            </a:r>
          </a:p>
          <a:p>
            <a:pPr marL="0" indent="0" fontAlgn="base">
              <a:buNone/>
            </a:pPr>
            <a:r>
              <a:rPr lang="en-GB" dirty="0"/>
              <a:t>God, who through the resurrection of your Son, our Lord Jesus Christ, </a:t>
            </a:r>
          </a:p>
          <a:p>
            <a:pPr marL="0" indent="0" fontAlgn="base">
              <a:buNone/>
            </a:pPr>
            <a:r>
              <a:rPr lang="en-GB" dirty="0"/>
              <a:t>has made glad the whole world, grant us, we pray,</a:t>
            </a:r>
          </a:p>
          <a:p>
            <a:pPr marL="0" indent="0" fontAlgn="base">
              <a:buNone/>
            </a:pPr>
            <a:r>
              <a:rPr lang="en-GB" dirty="0"/>
              <a:t>that through the intercession of the Virgin Mary, his mother,</a:t>
            </a:r>
          </a:p>
          <a:p>
            <a:pPr marL="0" indent="0" fontAlgn="base">
              <a:buNone/>
            </a:pPr>
            <a:r>
              <a:rPr lang="en-GB" dirty="0"/>
              <a:t>we may attain the joys of everlasting life. </a:t>
            </a:r>
          </a:p>
          <a:p>
            <a:pPr marL="0" indent="0" fontAlgn="base">
              <a:buNone/>
            </a:pPr>
            <a:r>
              <a:rPr lang="en-GB" dirty="0"/>
              <a:t>Through the same Christ our Lord.</a:t>
            </a:r>
          </a:p>
          <a:p>
            <a:pPr marL="0" indent="0" fontAlgn="base">
              <a:buNone/>
            </a:pPr>
            <a:r>
              <a:rPr lang="en-GB" dirty="0"/>
              <a:t>Amen.</a:t>
            </a:r>
          </a:p>
          <a:p>
            <a:pPr marL="0" indent="0">
              <a:buNone/>
            </a:pPr>
            <a:endParaRPr lang="en-GB" dirty="0"/>
          </a:p>
        </p:txBody>
      </p:sp>
      <p:pic>
        <p:nvPicPr>
          <p:cNvPr id="5124" name="Picture 4" descr="https://i.pinimg.com/236x/43/3e/a6/433ea60b215ff3eb702e0788b50c8377--mama-mia-roman-cathol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2107" y="717576"/>
            <a:ext cx="1928873" cy="3048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2542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95E46675672B14396AB9CC51B11BCBD" ma:contentTypeVersion="3" ma:contentTypeDescription="Create a new document." ma:contentTypeScope="" ma:versionID="3a5fb8292bf6cceb6b25f416955d4e40">
  <xsd:schema xmlns:xsd="http://www.w3.org/2001/XMLSchema" xmlns:xs="http://www.w3.org/2001/XMLSchema" xmlns:p="http://schemas.microsoft.com/office/2006/metadata/properties" xmlns:ns2="ec1c4dda-8eb7-47e2-88f3-5df4acaf3495" targetNamespace="http://schemas.microsoft.com/office/2006/metadata/properties" ma:root="true" ma:fieldsID="f9daf35f721caaa2cd38c05d69999360" ns2:_="">
    <xsd:import namespace="ec1c4dda-8eb7-47e2-88f3-5df4acaf3495"/>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1c4dda-8eb7-47e2-88f3-5df4acaf34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EF8D58-EA17-4629-9705-9329A1855E1C}">
  <ds:schemaRefs>
    <ds:schemaRef ds:uri="http://schemas.microsoft.com/office/2006/metadata/properties"/>
    <ds:schemaRef ds:uri="http://schemas.microsoft.com/office/infopath/2007/PartnerControls"/>
    <ds:schemaRef ds:uri="179ce858-5888-40e0-bed6-c7835153346c"/>
    <ds:schemaRef ds:uri="58927b63-15e0-443f-abe1-7c93da98b055"/>
  </ds:schemaRefs>
</ds:datastoreItem>
</file>

<file path=customXml/itemProps2.xml><?xml version="1.0" encoding="utf-8"?>
<ds:datastoreItem xmlns:ds="http://schemas.openxmlformats.org/officeDocument/2006/customXml" ds:itemID="{E241FCA0-30D0-4C97-8CEC-A8A101EB84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1c4dda-8eb7-47e2-88f3-5df4acaf34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B0D7EA2-0E8C-48C8-B8CE-7AAD98629E5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3267</Words>
  <Application>Microsoft Office PowerPoint</Application>
  <PresentationFormat>Widescreen</PresentationFormat>
  <Paragraphs>526</Paragraphs>
  <Slides>53</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Aptos</vt:lpstr>
      <vt:lpstr>Arial</vt:lpstr>
      <vt:lpstr>Calibri</vt:lpstr>
      <vt:lpstr>Century Gothic</vt:lpstr>
      <vt:lpstr>Gill Sans MT</vt:lpstr>
      <vt:lpstr>Lucida Calligraphy</vt:lpstr>
      <vt:lpstr>Times New Roman</vt:lpstr>
      <vt:lpstr>1_Office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lpstr>KS3</vt:lpstr>
      <vt:lpstr>Benedictus</vt:lpstr>
      <vt:lpstr>PowerPoint Presentation</vt:lpstr>
      <vt:lpstr>PowerPoint Presentation</vt:lpstr>
      <vt:lpstr>The Angelus</vt:lpstr>
      <vt:lpstr>PowerPoint Presentation</vt:lpstr>
      <vt:lpstr>Hail Holy Queen (Salve Regina)</vt:lpstr>
      <vt:lpstr>The Memorare</vt:lpstr>
      <vt:lpstr>PowerPoint Presentation</vt:lpstr>
      <vt:lpstr>Jesus, Mary and Joseph</vt:lpstr>
      <vt:lpstr>Eternal Rest  </vt:lpstr>
      <vt:lpstr>Diocesan Prayer for Vocations</vt:lpstr>
      <vt:lpstr>Additional   Prayers</vt:lpstr>
      <vt:lpstr>Prayer of St. Francis</vt:lpstr>
      <vt:lpstr>PowerPoint Presentation</vt:lpstr>
      <vt:lpstr>Act of Sorrow  </vt:lpstr>
      <vt:lpstr>Prayer of Thanksgiving after Communion</vt:lpstr>
      <vt:lpstr>Prayer to the  Guardian Angel</vt:lpstr>
      <vt:lpstr>Nunc Dimittis</vt:lpstr>
      <vt:lpstr>Regina Caeli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Harris</dc:creator>
  <cp:lastModifiedBy>VBillingsley</cp:lastModifiedBy>
  <cp:revision>2</cp:revision>
  <cp:lastPrinted>2025-05-22T15:40:18Z</cp:lastPrinted>
  <dcterms:created xsi:type="dcterms:W3CDTF">2025-05-22T15:34:24Z</dcterms:created>
  <dcterms:modified xsi:type="dcterms:W3CDTF">2025-07-01T08:57:53Z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0x010100F95E46675672B14396AB9CC51B11BCBD</vt:lpwstr>
  </property>
  <property fmtid="{D5CDD505-2E9C-101B-9397-08002B2CF9AE}" pid="3" name="MediaServiceImageTags">
    <vt:lpwstr/>
  </property>
</Properties>
</file>